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2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3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theme/theme4.xml" ContentType="application/vnd.openxmlformats-officedocument.theme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theme/theme5.xml" ContentType="application/vnd.openxmlformats-officedocument.theme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6.xml" ContentType="application/vnd.openxmlformats-officedocument.theme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7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heme/theme8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theme/theme9.xml" ContentType="application/vnd.openxmlformats-officedocument.theme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theme/theme10.xml" ContentType="application/vnd.openxmlformats-officedocument.theme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11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5" r:id="rId4"/>
    <p:sldMasterId id="2147483893" r:id="rId5"/>
    <p:sldMasterId id="2147483930" r:id="rId6"/>
    <p:sldMasterId id="2147484004" r:id="rId7"/>
    <p:sldMasterId id="2147484041" r:id="rId8"/>
    <p:sldMasterId id="2147484078" r:id="rId9"/>
    <p:sldMasterId id="2147484152" r:id="rId10"/>
    <p:sldMasterId id="2147484189" r:id="rId11"/>
    <p:sldMasterId id="2147484226" r:id="rId12"/>
    <p:sldMasterId id="2147484300" r:id="rId13"/>
    <p:sldMasterId id="2147484337" r:id="rId14"/>
    <p:sldMasterId id="2147484374" r:id="rId15"/>
  </p:sldMasterIdLst>
  <p:notesMasterIdLst>
    <p:notesMasterId r:id="rId25"/>
  </p:notesMasterIdLst>
  <p:handoutMasterIdLst>
    <p:handoutMasterId r:id="rId26"/>
  </p:handoutMasterIdLst>
  <p:sldIdLst>
    <p:sldId id="927" r:id="rId16"/>
    <p:sldId id="904" r:id="rId17"/>
    <p:sldId id="928" r:id="rId18"/>
    <p:sldId id="930" r:id="rId19"/>
    <p:sldId id="931" r:id="rId20"/>
    <p:sldId id="929" r:id="rId21"/>
    <p:sldId id="932" r:id="rId22"/>
    <p:sldId id="933" r:id="rId23"/>
    <p:sldId id="934" r:id="rId24"/>
  </p:sldIdLst>
  <p:sldSz cx="12192000" cy="6858000"/>
  <p:notesSz cx="29605288" cy="4213225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/>
  <p:cmAuthor id="1" name="Arnout Drenthel" initials="AD" lastIdx="1" clrIdx="0"/>
  <p:cmAuthor id="8" name="Arnout Drenthel" initials="AD [8]" lastIdx="1" clrIdx="7"/>
  <p:cmAuthor id="2" name="Arnout Drenthel" initials="AD [2]" lastIdx="1" clrIdx="1"/>
  <p:cmAuthor id="9" name="Arnout Drenthel" initials="AD [9]" lastIdx="1" clrIdx="8"/>
  <p:cmAuthor id="3" name="Arnout Drenthel" initials="AD [3]" lastIdx="1" clrIdx="2"/>
  <p:cmAuthor id="10" name="Simmelink, H.J. (Erik)" initials="SH(" lastIdx="10" clrIdx="9">
    <p:extLst>
      <p:ext uri="{19B8F6BF-5375-455C-9EA6-DF929625EA0E}">
        <p15:presenceInfo xmlns:p15="http://schemas.microsoft.com/office/powerpoint/2012/main" userId="S::Erik.Simmelink@tno.nl::60d0b5c0-cd0a-4ede-bc10-e2c13c7a2738" providerId="AD"/>
      </p:ext>
    </p:extLst>
  </p:cmAuthor>
  <p:cmAuthor id="4" name="Arnout Drenthel" initials="AD [4]" lastIdx="1" clrIdx="3"/>
  <p:cmAuthor id="11" name="Viana Achthoven" initials="VA" lastIdx="16" clrIdx="10">
    <p:extLst>
      <p:ext uri="{19B8F6BF-5375-455C-9EA6-DF929625EA0E}">
        <p15:presenceInfo xmlns:p15="http://schemas.microsoft.com/office/powerpoint/2012/main" userId="S::v.achthoven@geonovum.nl::d89d311f-c1ec-4be2-8aef-48dc50993b63" providerId="AD"/>
      </p:ext>
    </p:extLst>
  </p:cmAuthor>
  <p:cmAuthor id="5" name="Arnout Drenthel" initials="AD [5]" lastIdx="1" clrIdx="4"/>
  <p:cmAuthor id="6" name="Arnout Drenthel" initials="AD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48"/>
    <a:srgbClr val="FF3300"/>
    <a:srgbClr val="42145F"/>
    <a:srgbClr val="E17000"/>
    <a:srgbClr val="D52A1C"/>
    <a:srgbClr val="D52B1E"/>
    <a:srgbClr val="38870D"/>
    <a:srgbClr val="154273"/>
    <a:srgbClr val="F2D9E7"/>
    <a:srgbClr val="E5B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689" autoAdjust="0"/>
    <p:restoredTop sz="89377" autoAdjust="0"/>
  </p:normalViewPr>
  <p:slideViewPr>
    <p:cSldViewPr snapToGrid="0">
      <p:cViewPr varScale="1">
        <p:scale>
          <a:sx n="147" d="100"/>
          <a:sy n="147" d="100"/>
        </p:scale>
        <p:origin x="408" y="92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5224"/>
    </p:cViewPr>
  </p:sorterViewPr>
  <p:notesViewPr>
    <p:cSldViewPr snapToGrid="0">
      <p:cViewPr varScale="1">
        <p:scale>
          <a:sx n="81" d="100"/>
          <a:sy n="81" d="100"/>
        </p:scale>
        <p:origin x="23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6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9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8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7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12828960" cy="2113931"/>
          </a:xfrm>
          <a:prstGeom prst="rect">
            <a:avLst/>
          </a:prstGeom>
        </p:spPr>
        <p:txBody>
          <a:bodyPr vert="horz" lIns="409797" tIns="204899" rIns="409797" bIns="204899" rtlCol="0"/>
          <a:lstStyle>
            <a:lvl1pPr algn="l">
              <a:defRPr sz="55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16769479" y="4"/>
            <a:ext cx="12828960" cy="2113931"/>
          </a:xfrm>
          <a:prstGeom prst="rect">
            <a:avLst/>
          </a:prstGeom>
        </p:spPr>
        <p:txBody>
          <a:bodyPr vert="horz" lIns="409797" tIns="204899" rIns="409797" bIns="204899" rtlCol="0"/>
          <a:lstStyle>
            <a:lvl1pPr algn="r">
              <a:defRPr sz="5500"/>
            </a:lvl1pPr>
          </a:lstStyle>
          <a:p>
            <a:fld id="{4C6709BA-0250-418B-A227-469BF0F69AD3}" type="datetimeFigureOut">
              <a:rPr lang="nl-NL" smtClean="0"/>
              <a:pPr/>
              <a:t>14-10-2021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6" y="40018327"/>
            <a:ext cx="12828960" cy="2113923"/>
          </a:xfrm>
          <a:prstGeom prst="rect">
            <a:avLst/>
          </a:prstGeom>
        </p:spPr>
        <p:txBody>
          <a:bodyPr vert="horz" lIns="409797" tIns="204899" rIns="409797" bIns="204899" rtlCol="0" anchor="b"/>
          <a:lstStyle>
            <a:lvl1pPr algn="l">
              <a:defRPr sz="55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16769479" y="40018327"/>
            <a:ext cx="12828960" cy="2113923"/>
          </a:xfrm>
          <a:prstGeom prst="rect">
            <a:avLst/>
          </a:prstGeom>
        </p:spPr>
        <p:txBody>
          <a:bodyPr vert="horz" lIns="409797" tIns="204899" rIns="409797" bIns="204899" rtlCol="0" anchor="b"/>
          <a:lstStyle>
            <a:lvl1pPr algn="r">
              <a:defRPr sz="5500"/>
            </a:lvl1pPr>
          </a:lstStyle>
          <a:p>
            <a:fld id="{E7A4FE01-11FF-43DA-B7F5-6592B996E3F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6" y="4"/>
            <a:ext cx="12828960" cy="2113931"/>
          </a:xfrm>
          <a:prstGeom prst="rect">
            <a:avLst/>
          </a:prstGeom>
        </p:spPr>
        <p:txBody>
          <a:bodyPr vert="horz" lIns="409797" tIns="204899" rIns="409797" bIns="204899" rtlCol="0"/>
          <a:lstStyle>
            <a:lvl1pPr algn="l">
              <a:defRPr sz="55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16769479" y="4"/>
            <a:ext cx="12828960" cy="2113931"/>
          </a:xfrm>
          <a:prstGeom prst="rect">
            <a:avLst/>
          </a:prstGeom>
        </p:spPr>
        <p:txBody>
          <a:bodyPr vert="horz" lIns="409797" tIns="204899" rIns="409797" bIns="204899" rtlCol="0"/>
          <a:lstStyle>
            <a:lvl1pPr algn="r">
              <a:defRPr sz="5500"/>
            </a:lvl1pPr>
          </a:lstStyle>
          <a:p>
            <a:fld id="{FAD30240-3B76-4E52-B42B-C39F5C218F4D}" type="datetimeFigureOut">
              <a:rPr lang="nl-NL" smtClean="0"/>
              <a:pPr/>
              <a:t>14-10-2021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163763" y="5267325"/>
            <a:ext cx="25277762" cy="142192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09797" tIns="204899" rIns="409797" bIns="204899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2960532" y="20276147"/>
            <a:ext cx="23684229" cy="16589572"/>
          </a:xfrm>
          <a:prstGeom prst="rect">
            <a:avLst/>
          </a:prstGeom>
        </p:spPr>
        <p:txBody>
          <a:bodyPr vert="horz" lIns="409797" tIns="204899" rIns="409797" bIns="204899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6" y="40018327"/>
            <a:ext cx="12828960" cy="2113923"/>
          </a:xfrm>
          <a:prstGeom prst="rect">
            <a:avLst/>
          </a:prstGeom>
        </p:spPr>
        <p:txBody>
          <a:bodyPr vert="horz" lIns="409797" tIns="204899" rIns="409797" bIns="204899" rtlCol="0" anchor="b"/>
          <a:lstStyle>
            <a:lvl1pPr algn="l">
              <a:defRPr sz="55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16769479" y="40018327"/>
            <a:ext cx="12828960" cy="2113923"/>
          </a:xfrm>
          <a:prstGeom prst="rect">
            <a:avLst/>
          </a:prstGeom>
        </p:spPr>
        <p:txBody>
          <a:bodyPr vert="horz" lIns="409797" tIns="204899" rIns="409797" bIns="204899" rtlCol="0" anchor="b"/>
          <a:lstStyle>
            <a:lvl1pPr algn="r">
              <a:defRPr sz="5500"/>
            </a:lvl1pPr>
          </a:lstStyle>
          <a:p>
            <a:fld id="{DE501649-886C-4324-AD4C-E61C88D4772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aanpassen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85AC7-D60F-4D17-803B-34D3B8D1E56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1696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aanpassen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85AC7-D60F-4D17-803B-34D3B8D1E568}" type="slidenum">
              <a:rPr lang="nl-NL" smtClean="0"/>
              <a:pPr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0412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aanpassen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85AC7-D60F-4D17-803B-34D3B8D1E568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2475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aanpassen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85AC7-D60F-4D17-803B-34D3B8D1E568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5664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aanpassen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85AC7-D60F-4D17-803B-34D3B8D1E568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9335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aanpassen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85AC7-D60F-4D17-803B-34D3B8D1E56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7186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aanpassen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85AC7-D60F-4D17-803B-34D3B8D1E568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747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aanpassen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85AC7-D60F-4D17-803B-34D3B8D1E568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0657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1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9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3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3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3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3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3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3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3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3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3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3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3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3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4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pic>
        <p:nvPicPr>
          <p:cNvPr id="6" name="Afbeelding 5" descr="RO_BZK_Logo_2_RGB_diap_n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9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rgbClr val="D52A1C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7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 oktober 2021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pic>
        <p:nvPicPr>
          <p:cNvPr id="5" name="Afbeelding 4" descr="RO_BZK_Logo_2_RGB_diap_e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7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1" name="Afbeelding 10" descr="RO_BZK_Logo_2_RGB_diap_e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0" name="Afbeelding 9" descr="RO_BZK_Logo_2_RGB_diap_e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1" name="Afbeelding 10" descr="RO_BZK_Logo_2_RGB_diap_e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 oktober 2021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accent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pic>
        <p:nvPicPr>
          <p:cNvPr id="5" name="Afbeelding 4" descr="RO_BZK_Logo_2_RGB_diap_en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7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1" name="Afbeelding 10" descr="RO_BZK_Logo_2_RGB_diap_e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0" name="Afbeelding 9" descr="RO_BZK_Logo_2_RGB_diap_e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1" name="Afbeelding 10" descr="RO_BZK_Logo_2_RGB_diap_en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 oktober 2021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rgbClr val="D52A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rgbClr val="D52A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 baseline="0">
                <a:solidFill>
                  <a:srgbClr val="D52A1C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 baseline="0">
                <a:solidFill>
                  <a:srgbClr val="D52A1C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2" name="Afbeelding 11" descr="RO_BZK_Logo_2_RGB_diap_n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 baseline="0">
                <a:solidFill>
                  <a:srgbClr val="D52A1C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rgbClr val="D52A1C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pic>
        <p:nvPicPr>
          <p:cNvPr id="7" name="Afbeelding 6" descr="RO_BZK_Logo_2_RGB_diap_f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6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1" name="Afbeelding 10" descr="RO_BZK_Logo_2_RGB_diap_f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0" name="Afbeelding 9" descr="RO_BZK_Logo_2_RGB_diap_f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1" name="Afbeelding 10" descr="RO_BZK_Logo_2_RGB_diap_f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 oktober 2021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 b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pic>
        <p:nvPicPr>
          <p:cNvPr id="5" name="Afbeelding 4" descr="RO_BZK_Logo_2_RGB_diap_f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7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1" name="Afbeelding 10" descr="RO_BZK_Logo_2_RGB_diap_f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0" name="Afbeelding 9" descr="RO_BZK_Logo_2_RGB_diap_f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1" name="Afbeelding 10" descr="RO_BZK_Logo_2_RGB_diap_f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 oktober 2021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accent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pic>
        <p:nvPicPr>
          <p:cNvPr id="5" name="Afbeelding 4" descr="RO_BZK_Logo_2_RGB_diap_f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7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1" name="Afbeelding 10" descr="RO_BZK_Logo_2_RGB_diap_f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0" name="Afbeelding 9" descr="RO_BZK_Logo_2_RGB_diap_f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1" name="Afbeelding 10" descr="RO_BZK_Logo_2_RGB_diap_fr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 oktober 2021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rgbClr val="D52A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rgbClr val="D52A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1" name="Afbeelding 10" descr="RO_BZK_Logo_2_RGB_diap_n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 baseline="0">
                <a:solidFill>
                  <a:srgbClr val="D52A1C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 baseline="0">
                <a:solidFill>
                  <a:srgbClr val="D52A1C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l-NL" dirty="0"/>
              <a:t>Klik om tekst of beeld toe te voegen 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 baseline="0">
                <a:solidFill>
                  <a:srgbClr val="D52A1C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rgbClr val="D52A1C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pic>
        <p:nvPicPr>
          <p:cNvPr id="5" name="Afbeelding 4" descr="RO_BZK_Logo_2_RGB_diap_d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7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1" name="Afbeelding 10" descr="RO_BZK_Logo_2_RGB_diap_d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2" name="Afbeelding 11" descr="RO_BZK_Logo_2_RGB_diap_d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1" name="Afbeelding 10" descr="RO_BZK_Logo_2_RGB_diap_d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 oktober 2021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tx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pic>
        <p:nvPicPr>
          <p:cNvPr id="5" name="Afbeelding 4" descr="RO_BZK_Logo_2_RGB_diap_d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7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1" name="Afbeelding 10" descr="RO_BZK_Logo_2_RGB_diap_d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0" name="Afbeelding 9" descr="RO_BZK_Logo_2_RGB_diap_d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1" name="Afbeelding 10" descr="RO_BZK_Logo_2_RGB_diap_d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 oktober 2021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Shape 1519"/>
          <p:cNvSpPr txBox="1">
            <a:spLocks noGrp="1"/>
          </p:cNvSpPr>
          <p:nvPr>
            <p:ph type="title"/>
          </p:nvPr>
        </p:nvSpPr>
        <p:spPr>
          <a:xfrm>
            <a:off x="2135880" y="945720"/>
            <a:ext cx="8279640" cy="48816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/>
            </a:lvl9pPr>
          </a:lstStyle>
          <a:p>
            <a:endParaRPr/>
          </a:p>
        </p:txBody>
      </p:sp>
      <p:sp>
        <p:nvSpPr>
          <p:cNvPr id="1520" name="Shape 1520"/>
          <p:cNvSpPr txBox="1">
            <a:spLocks noGrp="1"/>
          </p:cNvSpPr>
          <p:nvPr>
            <p:ph type="subTitle" idx="1"/>
          </p:nvPr>
        </p:nvSpPr>
        <p:spPr>
          <a:xfrm>
            <a:off x="2135880" y="1539720"/>
            <a:ext cx="8279640" cy="499680"/>
          </a:xfrm>
          <a:prstGeom prst="rect">
            <a:avLst/>
          </a:prstGeom>
          <a:noFill/>
          <a:ln>
            <a:noFill/>
          </a:ln>
        </p:spPr>
        <p:txBody>
          <a:bodyPr wrap="square" lIns="68569" tIns="68569" rIns="68569" bIns="68569" anchor="ctr" anchorCtr="0"/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/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/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/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/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/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/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/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/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0247836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pic>
        <p:nvPicPr>
          <p:cNvPr id="6" name="Afbeelding 5" descr="RO_BZK_Logo_2_RGB_diap_n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8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2" name="Afbeelding 11" descr="RO_BZK_Logo_2_RGB_diap_n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accent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pic>
        <p:nvPicPr>
          <p:cNvPr id="5" name="Afbeelding 4" descr="RO_BZK_Logo_2_RGB_diap_d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7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1" name="Afbeelding 10" descr="RO_BZK_Logo_2_RGB_diap_d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0" name="Afbeelding 9" descr="RO_BZK_Logo_2_RGB_diap_d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2" name="Afbeelding 11" descr="RO_BZK_Logo_2_RGB_diap_n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1" name="Afbeelding 10" descr="RO_BZK_Logo_2_RGB_diap_n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1" name="Afbeelding 10" descr="RO_BZK_Logo_2_RGB_diap_d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 oktober 2021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rgbClr val="D52A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rgbClr val="D52A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2" name="Afbeelding 11" descr="RO_BZK_Logo_2_RGB_diap_n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 baseline="0">
                <a:solidFill>
                  <a:srgbClr val="D52A1C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 baseline="0">
                <a:solidFill>
                  <a:srgbClr val="D52A1C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 baseline="0">
                <a:solidFill>
                  <a:srgbClr val="D52A1C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rgbClr val="D52A1C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 oktober 2021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 hasCustomPrompt="1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 strike="noStrik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 baseline="0">
                <a:solidFill>
                  <a:schemeClr val="accent2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 oktober 2021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24715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24715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3600" y="1051200"/>
            <a:ext cx="10924382" cy="946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15850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12192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6823 w 12192000"/>
              <a:gd name="connsiteY4" fmla="*/ 3430587 h 3430587"/>
              <a:gd name="connsiteX5" fmla="*/ 5862000 w 12192000"/>
              <a:gd name="connsiteY5" fmla="*/ 34305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  <a:gd name="connsiteX8" fmla="*/ 0 w 12192000"/>
              <a:gd name="connsiteY8" fmla="*/ 0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6823" y="3430587"/>
                </a:lnTo>
                <a:lnTo>
                  <a:pt x="5862000" y="3430587"/>
                </a:lnTo>
                <a:lnTo>
                  <a:pt x="5862000" y="3430587"/>
                </a:lnTo>
                <a:lnTo>
                  <a:pt x="0" y="3430587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4206" y="1051200"/>
            <a:ext cx="10924382" cy="9468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04804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98677955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3427413 h 6858000"/>
              <a:gd name="connsiteX8" fmla="*/ 0 w 12192000"/>
              <a:gd name="connsiteY8" fmla="*/ 0 h 6858000"/>
              <a:gd name="connsiteX0" fmla="*/ 0 w 12192000"/>
              <a:gd name="connsiteY0" fmla="*/ 0 h 6858000"/>
              <a:gd name="connsiteX1" fmla="*/ 5862638 w 12192000"/>
              <a:gd name="connsiteY1" fmla="*/ 0 h 6858000"/>
              <a:gd name="connsiteX2" fmla="*/ 5862638 w 12192000"/>
              <a:gd name="connsiteY2" fmla="*/ 709613 h 6858000"/>
              <a:gd name="connsiteX3" fmla="*/ 6329363 w 12192000"/>
              <a:gd name="connsiteY3" fmla="*/ 709613 h 6858000"/>
              <a:gd name="connsiteX4" fmla="*/ 6329363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7999 h 6858000"/>
              <a:gd name="connsiteX8" fmla="*/ 0 w 12192000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6858000"/>
                </a:lnTo>
                <a:lnTo>
                  <a:pt x="0" y="685799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12192000" cy="576000"/>
          </a:xfrm>
          <a:solidFill>
            <a:schemeClr val="accent2"/>
          </a:solidFill>
        </p:spPr>
        <p:txBody>
          <a:bodyPr lIns="756000"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12192000" cy="396000"/>
          </a:xfrm>
          <a:solidFill>
            <a:schemeClr val="bg1"/>
          </a:solidFill>
        </p:spPr>
        <p:txBody>
          <a:bodyPr lIns="756000" anchor="ctr" anchorCtr="0">
            <a:normAutofit/>
          </a:bodyPr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026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 hasCustomPrompt="1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7958859" y="2276475"/>
            <a:ext cx="36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 hasCustomPrompt="1"/>
          </p:nvPr>
        </p:nvSpPr>
        <p:spPr>
          <a:xfrm>
            <a:off x="635000" y="2276475"/>
            <a:ext cx="7178964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08688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6550024" y="2289599"/>
            <a:ext cx="5004000" cy="3931813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50024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 hasCustomPrompt="1"/>
          </p:nvPr>
        </p:nvSpPr>
        <p:spPr>
          <a:xfrm>
            <a:off x="635000" y="1066799"/>
            <a:ext cx="5003800" cy="5154613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443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6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515675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515675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515675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54478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54478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54478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97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6096000" cy="6858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2565400"/>
            <a:ext cx="5003800" cy="17272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7176285" y="2286000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7176285" y="3079487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7176285" y="3845506"/>
            <a:ext cx="4382303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6564313" y="2361344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6564313" y="3147360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6564313" y="3920850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3" name="Afbeelding 12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320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5000" y="1875617"/>
            <a:ext cx="10923588" cy="1551795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Typ een afsluitende zin</a:t>
            </a:r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 hasCustomPrompt="1"/>
          </p:nvPr>
        </p:nvSpPr>
        <p:spPr>
          <a:xfrm>
            <a:off x="4224313" y="3846022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 hasCustomPrompt="1"/>
          </p:nvPr>
        </p:nvSpPr>
        <p:spPr>
          <a:xfrm>
            <a:off x="4224313" y="4639509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 hasCustomPrompt="1"/>
          </p:nvPr>
        </p:nvSpPr>
        <p:spPr>
          <a:xfrm>
            <a:off x="4224313" y="5405528"/>
            <a:ext cx="4680000" cy="691884"/>
          </a:xfrm>
        </p:spPr>
        <p:txBody>
          <a:bodyPr numCol="1" spcCol="180000" anchor="ctr" anchorCtr="0">
            <a:normAutofit/>
          </a:bodyPr>
          <a:lstStyle>
            <a:lvl1pPr marL="0" indent="0">
              <a:buNone/>
              <a:defRPr sz="200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tekststijl van het model te bewerken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612341" y="3921366"/>
            <a:ext cx="541203" cy="540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612341" y="4707382"/>
            <a:ext cx="541203" cy="54000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612341" y="5480872"/>
            <a:ext cx="541203" cy="540000"/>
          </a:xfrm>
          <a:blipFill>
            <a:blip r:embed="rId4" cstate="print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2" name="Afbeelding 11" descr="ROx_BEELDMERK_Logo_2_RGB_pos-op-wit.png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838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pic>
        <p:nvPicPr>
          <p:cNvPr id="7" name="Afbeelding 6" descr="RO_BZK_Logo_2_RGB_diap_nl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6" name="Tijdelijke aanduiding voor dianummer 10"/>
          <p:cNvSpPr>
            <a:spLocks noGrp="1"/>
          </p:cNvSpPr>
          <p:nvPr>
            <p:ph type="sldNum" sz="quarter" idx="12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82373 w 6099175"/>
              <a:gd name="connsiteY2" fmla="*/ 1161630 h 6858000"/>
              <a:gd name="connsiteX3" fmla="*/ 6099175 w 6099175"/>
              <a:gd name="connsiteY3" fmla="*/ 116163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82373" y="1161630"/>
                </a:lnTo>
                <a:lnTo>
                  <a:pt x="6099175" y="1161630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2" name="Afbeelding 11" descr="RO_BZK_Logo_2_RGB_diap_n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0" name="Tijdelijke aanduiding voor dianummer 1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t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2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1" name="Afbeelding 10" descr="RO_BZK_Logo_2_RGB_diap_n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879600"/>
            <a:ext cx="10923588" cy="1547813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Tijdelijke aanduiding voor dianumm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Ondertitel 2"/>
          <p:cNvSpPr>
            <a:spLocks noGrp="1"/>
          </p:cNvSpPr>
          <p:nvPr>
            <p:ph type="subTitle" idx="1"/>
          </p:nvPr>
        </p:nvSpPr>
        <p:spPr>
          <a:xfrm>
            <a:off x="635000" y="3749487"/>
            <a:ext cx="10925176" cy="2077232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Tijdelijke aanduiding voor tekst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12" y="5829386"/>
            <a:ext cx="5005388" cy="389360"/>
          </a:xfrm>
        </p:spPr>
        <p:txBody>
          <a:bodyPr lIns="86400" anchor="b" anchorCtr="0"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2" name="Afbeelding 11" descr="RO_BZK_Logo_2_RGB_diap_nl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178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450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4999" y="2636838"/>
            <a:ext cx="5003801" cy="1584325"/>
          </a:xfrm>
        </p:spPr>
        <p:txBody>
          <a:bodyPr anchor="t" anchorCtr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7791732" y="916926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7791732" y="2061911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7791732" y="3211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791732" y="43524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7791732" y="5497200"/>
            <a:ext cx="3766856" cy="817562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6418727" y="998445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 hasCustomPrompt="1"/>
          </p:nvPr>
        </p:nvSpPr>
        <p:spPr>
          <a:xfrm>
            <a:off x="6418727" y="2143674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 hasCustomPrompt="1"/>
          </p:nvPr>
        </p:nvSpPr>
        <p:spPr>
          <a:xfrm>
            <a:off x="6418727" y="3288903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 hasCustomPrompt="1"/>
          </p:nvPr>
        </p:nvSpPr>
        <p:spPr>
          <a:xfrm>
            <a:off x="6418727" y="4434132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 hasCustomPrompt="1"/>
          </p:nvPr>
        </p:nvSpPr>
        <p:spPr>
          <a:xfrm>
            <a:off x="6418727" y="5579361"/>
            <a:ext cx="1373005" cy="817563"/>
          </a:xfrm>
        </p:spPr>
        <p:txBody>
          <a:bodyPr bIns="46800" anchor="b" anchorCtr="0">
            <a:normAutofit/>
          </a:bodyPr>
          <a:lstStyle>
            <a:lvl1pPr marL="0" indent="0" algn="r">
              <a:buNone/>
              <a:defRPr sz="4800" baseline="0">
                <a:solidFill>
                  <a:srgbClr val="D52A1C"/>
                </a:solidFill>
              </a:defRPr>
            </a:lvl1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2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28" name="Afbeelding 27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522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6553200" y="2289600"/>
            <a:ext cx="5004000" cy="3931813"/>
          </a:xfrm>
        </p:spPr>
        <p:txBody>
          <a:bodyPr/>
          <a:lstStyle>
            <a:lvl1pPr marL="457200" indent="-457200">
              <a:buClr>
                <a:schemeClr val="bg1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84000" indent="-216000"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553200" y="1051200"/>
            <a:ext cx="5004000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9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10478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099175"/>
              <a:gd name="connsiteY0" fmla="*/ 0 h 6858000"/>
              <a:gd name="connsiteX1" fmla="*/ 5860910 w 6099175"/>
              <a:gd name="connsiteY1" fmla="*/ 0 h 6858000"/>
              <a:gd name="connsiteX2" fmla="*/ 5855300 w 6099175"/>
              <a:gd name="connsiteY2" fmla="*/ 115041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6094647 w 6099175"/>
              <a:gd name="connsiteY5" fmla="*/ 68580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  <a:gd name="connsiteX8" fmla="*/ 0 w 609917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55300 w 6104785"/>
              <a:gd name="connsiteY2" fmla="*/ 1150410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1284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1845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  <a:gd name="connsiteX0" fmla="*/ 0 w 6104785"/>
              <a:gd name="connsiteY0" fmla="*/ 0 h 6858000"/>
              <a:gd name="connsiteX1" fmla="*/ 5860910 w 6104785"/>
              <a:gd name="connsiteY1" fmla="*/ 0 h 6858000"/>
              <a:gd name="connsiteX2" fmla="*/ 5860909 w 6104785"/>
              <a:gd name="connsiteY2" fmla="*/ 701624 h 6858000"/>
              <a:gd name="connsiteX3" fmla="*/ 6104785 w 6104785"/>
              <a:gd name="connsiteY3" fmla="*/ 701625 h 6858000"/>
              <a:gd name="connsiteX4" fmla="*/ 6099175 w 6104785"/>
              <a:gd name="connsiteY4" fmla="*/ 6541200 h 6858000"/>
              <a:gd name="connsiteX5" fmla="*/ 6094647 w 6104785"/>
              <a:gd name="connsiteY5" fmla="*/ 6858000 h 6858000"/>
              <a:gd name="connsiteX6" fmla="*/ 5776595 w 6104785"/>
              <a:gd name="connsiteY6" fmla="*/ 6858000 h 6858000"/>
              <a:gd name="connsiteX7" fmla="*/ 0 w 6104785"/>
              <a:gd name="connsiteY7" fmla="*/ 6858000 h 6858000"/>
              <a:gd name="connsiteX8" fmla="*/ 0 w 6104785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04785" h="6858000">
                <a:moveTo>
                  <a:pt x="0" y="0"/>
                </a:moveTo>
                <a:lnTo>
                  <a:pt x="5860910" y="0"/>
                </a:lnTo>
                <a:cubicBezTo>
                  <a:pt x="5860910" y="239485"/>
                  <a:pt x="5860909" y="462139"/>
                  <a:pt x="5860909" y="701624"/>
                </a:cubicBezTo>
                <a:lnTo>
                  <a:pt x="6104785" y="701625"/>
                </a:lnTo>
                <a:lnTo>
                  <a:pt x="6099175" y="6541200"/>
                </a:lnTo>
                <a:cubicBezTo>
                  <a:pt x="6097666" y="6646800"/>
                  <a:pt x="6096156" y="6752400"/>
                  <a:pt x="6094647" y="6858000"/>
                </a:cubicBezTo>
                <a:lnTo>
                  <a:pt x="577659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3" name="Tijdelijke aanduiding voor voettekst 4"/>
          <p:cNvSpPr txBox="1">
            <a:spLocks/>
          </p:cNvSpPr>
          <p:nvPr userDrawn="1"/>
        </p:nvSpPr>
        <p:spPr>
          <a:xfrm>
            <a:off x="633600" y="6220800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6AAF2B-AF0B-4194-B5A9-FCA7BFB44B8C}" type="datetime4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 oktober 2021</a:t>
            </a:fld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Voettekst</a:t>
            </a: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4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999" y="2636837"/>
            <a:ext cx="5003801" cy="1584325"/>
          </a:xfrm>
        </p:spPr>
        <p:txBody>
          <a:bodyPr anchor="t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999" y="4221162"/>
            <a:ext cx="500380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 hasCustomPrompt="1"/>
          </p:nvPr>
        </p:nvSpPr>
        <p:spPr>
          <a:xfrm>
            <a:off x="634999" y="1171575"/>
            <a:ext cx="5003801" cy="1463674"/>
          </a:xfrm>
        </p:spPr>
        <p:txBody>
          <a:bodyPr rIns="0" anchor="b" anchorCtr="0">
            <a:normAutofit/>
          </a:bodyPr>
          <a:lstStyle>
            <a:lvl1pPr marL="0" indent="0" algn="r">
              <a:buNone/>
              <a:defRPr sz="9600" b="1" i="0">
                <a:solidFill>
                  <a:schemeClr val="bg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nl-NL" dirty="0"/>
              <a:t>#</a:t>
            </a:r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1" name="Afbeelding 10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883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 userDrawn="1">
          <p15:clr>
            <a:srgbClr val="FBAE40"/>
          </p15:clr>
        </p15:guide>
        <p15:guide id="2" orient="horz" pos="2659" userDrawn="1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35000" y="2276475"/>
            <a:ext cx="522605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rgbClr val="D52A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rgbClr val="D52A1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numCol="2" spcCol="468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29216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90423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91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399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6554588" y="1052513"/>
            <a:ext cx="5004000" cy="51689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9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691357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5"/>
            <a:ext cx="5461000" cy="1144098"/>
          </a:xfrm>
        </p:spPr>
        <p:txBody>
          <a:bodyPr lIns="162000" tIns="90000" r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 om het opmaakprofiel van de modelondertitel te bewerken</a:t>
            </a:r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1397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635000" y="1052514"/>
            <a:ext cx="10923588" cy="4024800"/>
          </a:xfrm>
        </p:spPr>
        <p:txBody>
          <a:bodyPr anchor="t" anchorCtr="0">
            <a:normAutofit/>
          </a:bodyPr>
          <a:lstStyle>
            <a:lvl1pPr algn="l">
              <a:defRPr sz="8000" b="0" baseline="0">
                <a:solidFill>
                  <a:srgbClr val="D52A1C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635000" y="5077314"/>
            <a:ext cx="5461000" cy="1144099"/>
          </a:xfrm>
        </p:spPr>
        <p:txBody>
          <a:bodyPr lIns="162000" tIns="90000">
            <a:norm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994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2" orient="horz" pos="2659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6096000" y="-1588"/>
            <a:ext cx="6096000" cy="6859587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 algn="l">
              <a:buFont typeface="Arial" charset="0"/>
              <a:buNone/>
            </a:pPr>
            <a:endParaRPr lang="nl-NL" sz="1000">
              <a:solidFill>
                <a:schemeClr val="bg1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5000" y="2636838"/>
            <a:ext cx="5003799" cy="1584324"/>
          </a:xfrm>
        </p:spPr>
        <p:txBody>
          <a:bodyPr anchor="t" anchorCtr="0"/>
          <a:lstStyle>
            <a:lvl1pPr>
              <a:defRPr sz="4000" baseline="0">
                <a:solidFill>
                  <a:srgbClr val="D52A1C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6554588" y="1066800"/>
            <a:ext cx="5004000" cy="5154613"/>
          </a:xfrm>
        </p:spPr>
        <p:txBody>
          <a:bodyPr anchor="ctr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17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1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  <p15:guide id="3" pos="5609">
          <p15:clr>
            <a:srgbClr val="FBAE40"/>
          </p15:clr>
        </p15:guide>
        <p15:guide id="4" pos="590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1" y="2306037"/>
            <a:ext cx="5004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35001" y="2953738"/>
            <a:ext cx="5004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553200" y="2306037"/>
            <a:ext cx="5004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553200" y="2953738"/>
            <a:ext cx="5005388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dirty="0"/>
              <a:t>Klik om tekst of beeld toe te voegen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1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0576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88" userDrawn="1">
          <p15:clr>
            <a:srgbClr val="FBAE40"/>
          </p15:clr>
        </p15:guide>
        <p15:guide id="2" pos="3693" userDrawn="1">
          <p15:clr>
            <a:srgbClr val="FBAE40"/>
          </p15:clr>
        </p15:guide>
        <p15:guide id="3" orient="horz" pos="1661" userDrawn="1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34999" y="2636839"/>
            <a:ext cx="5004000" cy="1584324"/>
          </a:xfrm>
        </p:spPr>
        <p:txBody>
          <a:bodyPr anchor="t" anchorCtr="0"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6553199" y="1052513"/>
            <a:ext cx="5004000" cy="5168900"/>
          </a:xfrm>
        </p:spPr>
        <p:txBody>
          <a:bodyPr anchor="ctr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1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2" name="Afbeelding 11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0995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5000" y="3427413"/>
            <a:ext cx="5003800" cy="27940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635000" y="1052513"/>
            <a:ext cx="5003800" cy="94804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15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640902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635000" y="2289600"/>
            <a:ext cx="5005388" cy="3935413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1051200"/>
            <a:ext cx="5004594" cy="9480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9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pic>
        <p:nvPicPr>
          <p:cNvPr id="14" name="Afbeelding 13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  <p:sp>
        <p:nvSpPr>
          <p:cNvPr id="11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097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1">
          <p15:clr>
            <a:srgbClr val="FBAE40"/>
          </p15:clr>
        </p15:guide>
        <p15:guide id="2" orient="horz" pos="2659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635000" y="2289600"/>
            <a:ext cx="5003800" cy="3931813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1200"/>
            <a:ext cx="5003800" cy="948047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dianummer 14"/>
          <p:cNvSpPr>
            <a:spLocks noGrp="1"/>
          </p:cNvSpPr>
          <p:nvPr>
            <p:ph type="sldNum" sz="quarter" idx="27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7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6095288" y="-2381"/>
            <a:ext cx="6096712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  <a:gd name="connsiteX0" fmla="*/ 229950 w 6096712"/>
              <a:gd name="connsiteY0" fmla="*/ 0 h 6860381"/>
              <a:gd name="connsiteX1" fmla="*/ 6091950 w 6096712"/>
              <a:gd name="connsiteY1" fmla="*/ 0 h 6860381"/>
              <a:gd name="connsiteX2" fmla="*/ 6091950 w 6096712"/>
              <a:gd name="connsiteY2" fmla="*/ 2381 h 6860381"/>
              <a:gd name="connsiteX3" fmla="*/ 6096712 w 6096712"/>
              <a:gd name="connsiteY3" fmla="*/ 2381 h 6860381"/>
              <a:gd name="connsiteX4" fmla="*/ 6096712 w 6096712"/>
              <a:gd name="connsiteY4" fmla="*/ 6860381 h 6860381"/>
              <a:gd name="connsiteX5" fmla="*/ 6096711 w 6096712"/>
              <a:gd name="connsiteY5" fmla="*/ 6860381 h 6860381"/>
              <a:gd name="connsiteX6" fmla="*/ 3832937 w 6096712"/>
              <a:gd name="connsiteY6" fmla="*/ 6860381 h 6860381"/>
              <a:gd name="connsiteX7" fmla="*/ 232913 w 6096712"/>
              <a:gd name="connsiteY7" fmla="*/ 6860381 h 6860381"/>
              <a:gd name="connsiteX8" fmla="*/ 0 w 6096712"/>
              <a:gd name="connsiteY8" fmla="*/ 6860381 h 6860381"/>
              <a:gd name="connsiteX9" fmla="*/ 712 w 6096712"/>
              <a:gd name="connsiteY9" fmla="*/ 6626381 h 6860381"/>
              <a:gd name="connsiteX10" fmla="*/ 712 w 6096712"/>
              <a:gd name="connsiteY10" fmla="*/ 5488781 h 6860381"/>
              <a:gd name="connsiteX11" fmla="*/ 713 w 6096712"/>
              <a:gd name="connsiteY11" fmla="*/ 5488781 h 6860381"/>
              <a:gd name="connsiteX12" fmla="*/ 713 w 6096712"/>
              <a:gd name="connsiteY12" fmla="*/ 948531 h 6860381"/>
              <a:gd name="connsiteX13" fmla="*/ 713 w 6096712"/>
              <a:gd name="connsiteY13" fmla="*/ 711200 h 6860381"/>
              <a:gd name="connsiteX14" fmla="*/ 713 w 6096712"/>
              <a:gd name="connsiteY14" fmla="*/ 2381 h 6860381"/>
              <a:gd name="connsiteX15" fmla="*/ 714 w 6096712"/>
              <a:gd name="connsiteY15" fmla="*/ 2381 h 6860381"/>
              <a:gd name="connsiteX16" fmla="*/ 714 w 6096712"/>
              <a:gd name="connsiteY16" fmla="*/ 711994 h 6860381"/>
              <a:gd name="connsiteX17" fmla="*/ 234078 w 6096712"/>
              <a:gd name="connsiteY17" fmla="*/ 711994 h 6860381"/>
              <a:gd name="connsiteX18" fmla="*/ 234078 w 6096712"/>
              <a:gd name="connsiteY18" fmla="*/ 2381 h 6860381"/>
              <a:gd name="connsiteX19" fmla="*/ 229950 w 6096712"/>
              <a:gd name="connsiteY19" fmla="*/ 2381 h 6860381"/>
              <a:gd name="connsiteX20" fmla="*/ 229950 w 6096712"/>
              <a:gd name="connsiteY20" fmla="*/ 0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6712" h="6860381">
                <a:moveTo>
                  <a:pt x="229950" y="0"/>
                </a:moveTo>
                <a:lnTo>
                  <a:pt x="6091950" y="0"/>
                </a:lnTo>
                <a:lnTo>
                  <a:pt x="6091950" y="2381"/>
                </a:lnTo>
                <a:lnTo>
                  <a:pt x="6096712" y="2381"/>
                </a:lnTo>
                <a:lnTo>
                  <a:pt x="6096712" y="6860381"/>
                </a:lnTo>
                <a:lnTo>
                  <a:pt x="6096711" y="6860381"/>
                </a:lnTo>
                <a:lnTo>
                  <a:pt x="3832937" y="6860381"/>
                </a:lnTo>
                <a:lnTo>
                  <a:pt x="232913" y="6860381"/>
                </a:lnTo>
                <a:lnTo>
                  <a:pt x="0" y="6860381"/>
                </a:lnTo>
                <a:cubicBezTo>
                  <a:pt x="237" y="6782381"/>
                  <a:pt x="475" y="6704381"/>
                  <a:pt x="712" y="6626381"/>
                </a:cubicBezTo>
                <a:lnTo>
                  <a:pt x="712" y="5488781"/>
                </a:lnTo>
                <a:lnTo>
                  <a:pt x="713" y="5488781"/>
                </a:lnTo>
                <a:lnTo>
                  <a:pt x="713" y="948531"/>
                </a:lnTo>
                <a:lnTo>
                  <a:pt x="713" y="711200"/>
                </a:lnTo>
                <a:lnTo>
                  <a:pt x="713" y="2381"/>
                </a:lnTo>
                <a:lnTo>
                  <a:pt x="714" y="2381"/>
                </a:lnTo>
                <a:lnTo>
                  <a:pt x="714" y="711994"/>
                </a:lnTo>
                <a:lnTo>
                  <a:pt x="234078" y="711994"/>
                </a:lnTo>
                <a:lnTo>
                  <a:pt x="234078" y="2381"/>
                </a:lnTo>
                <a:lnTo>
                  <a:pt x="229950" y="2381"/>
                </a:lnTo>
                <a:lnTo>
                  <a:pt x="22995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14"/>
          <p:cNvSpPr txBox="1">
            <a:spLocks/>
          </p:cNvSpPr>
          <p:nvPr userDrawn="1"/>
        </p:nvSpPr>
        <p:spPr>
          <a:xfrm>
            <a:off x="6552000" y="6220800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A6AF-03C5-477E-939A-E28F7E7F05EA}" type="slidenum">
              <a:rPr kumimoji="0" lang="nl-NL" sz="105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838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977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-1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2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pic>
        <p:nvPicPr>
          <p:cNvPr id="10" name="Afbeelding 9" descr="RO_vervolgpagina_Logo_2_RGB_pos__aangepa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0654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430587"/>
            <a:ext cx="12192000" cy="3427413"/>
          </a:xfrm>
          <a:prstGeom prst="rect">
            <a:avLst/>
          </a:prstGeom>
          <a:solidFill>
            <a:srgbClr val="D52A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2374900"/>
          </a:xfrm>
        </p:spPr>
        <p:txBody>
          <a:bodyPr anchor="t" anchorCtr="0">
            <a:normAutofit/>
          </a:bodyPr>
          <a:lstStyle>
            <a:lvl1pPr>
              <a:defRPr sz="4800" baseline="0">
                <a:solidFill>
                  <a:srgbClr val="D52A1C"/>
                </a:solidFill>
              </a:defRPr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749487"/>
            <a:ext cx="10923588" cy="2471925"/>
          </a:xfrm>
        </p:spPr>
        <p:txBody>
          <a:bodyPr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jdelijke aanduiding voor dianummer 14"/>
          <p:cNvSpPr>
            <a:spLocks noGrp="1"/>
          </p:cNvSpPr>
          <p:nvPr>
            <p:ph type="sldNum" sz="quarter" idx="25"/>
          </p:nvPr>
        </p:nvSpPr>
        <p:spPr>
          <a:xfrm>
            <a:off x="6553199" y="6221413"/>
            <a:ext cx="5005389" cy="3220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3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719312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5" y="3888000"/>
            <a:ext cx="5004595" cy="2333413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4588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9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68891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553199" y="3888000"/>
            <a:ext cx="5004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4206" y="3888000"/>
            <a:ext cx="5004594" cy="2333413"/>
          </a:xfrm>
        </p:spPr>
        <p:txBody>
          <a:bodyPr anchor="t" anchorCtr="0"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1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7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414039017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rgbClr val="D52A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81633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635000" y="3888000"/>
            <a:ext cx="10923588" cy="2333413"/>
          </a:xfrm>
        </p:spPr>
        <p:txBody>
          <a:bodyPr tIns="50400" numCol="2" spcCol="46800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6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704461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704462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57487 w 12192000"/>
              <a:gd name="connsiteY2" fmla="*/ 696945 h 3427413"/>
              <a:gd name="connsiteX3" fmla="*/ 6329363 w 12192000"/>
              <a:gd name="connsiteY3" fmla="*/ 696946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  <a:gd name="connsiteX8" fmla="*/ 0 w 12192000"/>
              <a:gd name="connsiteY8" fmla="*/ 0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57487" y="696945"/>
                </a:lnTo>
                <a:lnTo>
                  <a:pt x="6329363" y="696946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6104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38.xml"/><Relationship Id="rId18" Type="http://schemas.openxmlformats.org/officeDocument/2006/relationships/slideLayout" Target="../slideLayouts/slideLayout343.xml"/><Relationship Id="rId26" Type="http://schemas.openxmlformats.org/officeDocument/2006/relationships/slideLayout" Target="../slideLayouts/slideLayout351.xml"/><Relationship Id="rId21" Type="http://schemas.openxmlformats.org/officeDocument/2006/relationships/slideLayout" Target="../slideLayouts/slideLayout346.xml"/><Relationship Id="rId34" Type="http://schemas.openxmlformats.org/officeDocument/2006/relationships/slideLayout" Target="../slideLayouts/slideLayout359.xml"/><Relationship Id="rId7" Type="http://schemas.openxmlformats.org/officeDocument/2006/relationships/slideLayout" Target="../slideLayouts/slideLayout332.xml"/><Relationship Id="rId12" Type="http://schemas.openxmlformats.org/officeDocument/2006/relationships/slideLayout" Target="../slideLayouts/slideLayout337.xml"/><Relationship Id="rId17" Type="http://schemas.openxmlformats.org/officeDocument/2006/relationships/slideLayout" Target="../slideLayouts/slideLayout342.xml"/><Relationship Id="rId25" Type="http://schemas.openxmlformats.org/officeDocument/2006/relationships/slideLayout" Target="../slideLayouts/slideLayout350.xml"/><Relationship Id="rId33" Type="http://schemas.openxmlformats.org/officeDocument/2006/relationships/slideLayout" Target="../slideLayouts/slideLayout358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327.xml"/><Relationship Id="rId16" Type="http://schemas.openxmlformats.org/officeDocument/2006/relationships/slideLayout" Target="../slideLayouts/slideLayout341.xml"/><Relationship Id="rId20" Type="http://schemas.openxmlformats.org/officeDocument/2006/relationships/slideLayout" Target="../slideLayouts/slideLayout345.xml"/><Relationship Id="rId29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26.xml"/><Relationship Id="rId6" Type="http://schemas.openxmlformats.org/officeDocument/2006/relationships/slideLayout" Target="../slideLayouts/slideLayout331.xml"/><Relationship Id="rId11" Type="http://schemas.openxmlformats.org/officeDocument/2006/relationships/slideLayout" Target="../slideLayouts/slideLayout336.xml"/><Relationship Id="rId24" Type="http://schemas.openxmlformats.org/officeDocument/2006/relationships/slideLayout" Target="../slideLayouts/slideLayout349.xml"/><Relationship Id="rId32" Type="http://schemas.openxmlformats.org/officeDocument/2006/relationships/slideLayout" Target="../slideLayouts/slideLayout357.xml"/><Relationship Id="rId37" Type="http://schemas.openxmlformats.org/officeDocument/2006/relationships/theme" Target="../theme/theme10.xml"/><Relationship Id="rId5" Type="http://schemas.openxmlformats.org/officeDocument/2006/relationships/slideLayout" Target="../slideLayouts/slideLayout330.xml"/><Relationship Id="rId15" Type="http://schemas.openxmlformats.org/officeDocument/2006/relationships/slideLayout" Target="../slideLayouts/slideLayout340.xml"/><Relationship Id="rId23" Type="http://schemas.openxmlformats.org/officeDocument/2006/relationships/slideLayout" Target="../slideLayouts/slideLayout348.xml"/><Relationship Id="rId28" Type="http://schemas.openxmlformats.org/officeDocument/2006/relationships/slideLayout" Target="../slideLayouts/slideLayout353.xml"/><Relationship Id="rId36" Type="http://schemas.openxmlformats.org/officeDocument/2006/relationships/slideLayout" Target="../slideLayouts/slideLayout361.xml"/><Relationship Id="rId10" Type="http://schemas.openxmlformats.org/officeDocument/2006/relationships/slideLayout" Target="../slideLayouts/slideLayout335.xml"/><Relationship Id="rId19" Type="http://schemas.openxmlformats.org/officeDocument/2006/relationships/slideLayout" Target="../slideLayouts/slideLayout344.xml"/><Relationship Id="rId31" Type="http://schemas.openxmlformats.org/officeDocument/2006/relationships/slideLayout" Target="../slideLayouts/slideLayout356.xml"/><Relationship Id="rId4" Type="http://schemas.openxmlformats.org/officeDocument/2006/relationships/slideLayout" Target="../slideLayouts/slideLayout329.xml"/><Relationship Id="rId9" Type="http://schemas.openxmlformats.org/officeDocument/2006/relationships/slideLayout" Target="../slideLayouts/slideLayout334.xml"/><Relationship Id="rId14" Type="http://schemas.openxmlformats.org/officeDocument/2006/relationships/slideLayout" Target="../slideLayouts/slideLayout339.xml"/><Relationship Id="rId22" Type="http://schemas.openxmlformats.org/officeDocument/2006/relationships/slideLayout" Target="../slideLayouts/slideLayout347.xml"/><Relationship Id="rId27" Type="http://schemas.openxmlformats.org/officeDocument/2006/relationships/slideLayout" Target="../slideLayouts/slideLayout352.xml"/><Relationship Id="rId30" Type="http://schemas.openxmlformats.org/officeDocument/2006/relationships/slideLayout" Target="../slideLayouts/slideLayout355.xml"/><Relationship Id="rId35" Type="http://schemas.openxmlformats.org/officeDocument/2006/relationships/slideLayout" Target="../slideLayouts/slideLayout360.xml"/><Relationship Id="rId8" Type="http://schemas.openxmlformats.org/officeDocument/2006/relationships/slideLayout" Target="../slideLayouts/slideLayout333.xml"/><Relationship Id="rId3" Type="http://schemas.openxmlformats.org/officeDocument/2006/relationships/slideLayout" Target="../slideLayouts/slideLayout328.xml"/></Relationships>
</file>

<file path=ppt/slideMasters/_rels/slideMaster1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74.xml"/><Relationship Id="rId18" Type="http://schemas.openxmlformats.org/officeDocument/2006/relationships/slideLayout" Target="../slideLayouts/slideLayout379.xml"/><Relationship Id="rId26" Type="http://schemas.openxmlformats.org/officeDocument/2006/relationships/slideLayout" Target="../slideLayouts/slideLayout387.xml"/><Relationship Id="rId21" Type="http://schemas.openxmlformats.org/officeDocument/2006/relationships/slideLayout" Target="../slideLayouts/slideLayout382.xml"/><Relationship Id="rId34" Type="http://schemas.openxmlformats.org/officeDocument/2006/relationships/slideLayout" Target="../slideLayouts/slideLayout395.xml"/><Relationship Id="rId7" Type="http://schemas.openxmlformats.org/officeDocument/2006/relationships/slideLayout" Target="../slideLayouts/slideLayout368.xml"/><Relationship Id="rId12" Type="http://schemas.openxmlformats.org/officeDocument/2006/relationships/slideLayout" Target="../slideLayouts/slideLayout373.xml"/><Relationship Id="rId17" Type="http://schemas.openxmlformats.org/officeDocument/2006/relationships/slideLayout" Target="../slideLayouts/slideLayout378.xml"/><Relationship Id="rId25" Type="http://schemas.openxmlformats.org/officeDocument/2006/relationships/slideLayout" Target="../slideLayouts/slideLayout386.xml"/><Relationship Id="rId33" Type="http://schemas.openxmlformats.org/officeDocument/2006/relationships/slideLayout" Target="../slideLayouts/slideLayout394.xml"/><Relationship Id="rId2" Type="http://schemas.openxmlformats.org/officeDocument/2006/relationships/slideLayout" Target="../slideLayouts/slideLayout363.xml"/><Relationship Id="rId16" Type="http://schemas.openxmlformats.org/officeDocument/2006/relationships/slideLayout" Target="../slideLayouts/slideLayout377.xml"/><Relationship Id="rId20" Type="http://schemas.openxmlformats.org/officeDocument/2006/relationships/slideLayout" Target="../slideLayouts/slideLayout381.xml"/><Relationship Id="rId29" Type="http://schemas.openxmlformats.org/officeDocument/2006/relationships/slideLayout" Target="../slideLayouts/slideLayout390.xml"/><Relationship Id="rId1" Type="http://schemas.openxmlformats.org/officeDocument/2006/relationships/slideLayout" Target="../slideLayouts/slideLayout362.xml"/><Relationship Id="rId6" Type="http://schemas.openxmlformats.org/officeDocument/2006/relationships/slideLayout" Target="../slideLayouts/slideLayout367.xml"/><Relationship Id="rId11" Type="http://schemas.openxmlformats.org/officeDocument/2006/relationships/slideLayout" Target="../slideLayouts/slideLayout372.xml"/><Relationship Id="rId24" Type="http://schemas.openxmlformats.org/officeDocument/2006/relationships/slideLayout" Target="../slideLayouts/slideLayout385.xml"/><Relationship Id="rId32" Type="http://schemas.openxmlformats.org/officeDocument/2006/relationships/slideLayout" Target="../slideLayouts/slideLayout393.xml"/><Relationship Id="rId37" Type="http://schemas.openxmlformats.org/officeDocument/2006/relationships/image" Target="../media/image1.png"/><Relationship Id="rId5" Type="http://schemas.openxmlformats.org/officeDocument/2006/relationships/slideLayout" Target="../slideLayouts/slideLayout366.xml"/><Relationship Id="rId15" Type="http://schemas.openxmlformats.org/officeDocument/2006/relationships/slideLayout" Target="../slideLayouts/slideLayout376.xml"/><Relationship Id="rId23" Type="http://schemas.openxmlformats.org/officeDocument/2006/relationships/slideLayout" Target="../slideLayouts/slideLayout384.xml"/><Relationship Id="rId28" Type="http://schemas.openxmlformats.org/officeDocument/2006/relationships/slideLayout" Target="../slideLayouts/slideLayout389.xml"/><Relationship Id="rId36" Type="http://schemas.openxmlformats.org/officeDocument/2006/relationships/theme" Target="../theme/theme11.xml"/><Relationship Id="rId10" Type="http://schemas.openxmlformats.org/officeDocument/2006/relationships/slideLayout" Target="../slideLayouts/slideLayout371.xml"/><Relationship Id="rId19" Type="http://schemas.openxmlformats.org/officeDocument/2006/relationships/slideLayout" Target="../slideLayouts/slideLayout380.xml"/><Relationship Id="rId31" Type="http://schemas.openxmlformats.org/officeDocument/2006/relationships/slideLayout" Target="../slideLayouts/slideLayout392.xml"/><Relationship Id="rId4" Type="http://schemas.openxmlformats.org/officeDocument/2006/relationships/slideLayout" Target="../slideLayouts/slideLayout365.xml"/><Relationship Id="rId9" Type="http://schemas.openxmlformats.org/officeDocument/2006/relationships/slideLayout" Target="../slideLayouts/slideLayout370.xml"/><Relationship Id="rId14" Type="http://schemas.openxmlformats.org/officeDocument/2006/relationships/slideLayout" Target="../slideLayouts/slideLayout375.xml"/><Relationship Id="rId22" Type="http://schemas.openxmlformats.org/officeDocument/2006/relationships/slideLayout" Target="../slideLayouts/slideLayout383.xml"/><Relationship Id="rId27" Type="http://schemas.openxmlformats.org/officeDocument/2006/relationships/slideLayout" Target="../slideLayouts/slideLayout388.xml"/><Relationship Id="rId30" Type="http://schemas.openxmlformats.org/officeDocument/2006/relationships/slideLayout" Target="../slideLayouts/slideLayout391.xml"/><Relationship Id="rId35" Type="http://schemas.openxmlformats.org/officeDocument/2006/relationships/slideLayout" Target="../slideLayouts/slideLayout396.xml"/><Relationship Id="rId8" Type="http://schemas.openxmlformats.org/officeDocument/2006/relationships/slideLayout" Target="../slideLayouts/slideLayout369.xml"/><Relationship Id="rId3" Type="http://schemas.openxmlformats.org/officeDocument/2006/relationships/slideLayout" Target="../slideLayouts/slideLayout364.xml"/></Relationships>
</file>

<file path=ppt/slideMasters/_rels/slideMaster1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09.xml"/><Relationship Id="rId18" Type="http://schemas.openxmlformats.org/officeDocument/2006/relationships/slideLayout" Target="../slideLayouts/slideLayout414.xml"/><Relationship Id="rId26" Type="http://schemas.openxmlformats.org/officeDocument/2006/relationships/slideLayout" Target="../slideLayouts/slideLayout422.xml"/><Relationship Id="rId21" Type="http://schemas.openxmlformats.org/officeDocument/2006/relationships/slideLayout" Target="../slideLayouts/slideLayout417.xml"/><Relationship Id="rId34" Type="http://schemas.openxmlformats.org/officeDocument/2006/relationships/slideLayout" Target="../slideLayouts/slideLayout430.xml"/><Relationship Id="rId7" Type="http://schemas.openxmlformats.org/officeDocument/2006/relationships/slideLayout" Target="../slideLayouts/slideLayout403.xml"/><Relationship Id="rId12" Type="http://schemas.openxmlformats.org/officeDocument/2006/relationships/slideLayout" Target="../slideLayouts/slideLayout408.xml"/><Relationship Id="rId17" Type="http://schemas.openxmlformats.org/officeDocument/2006/relationships/slideLayout" Target="../slideLayouts/slideLayout413.xml"/><Relationship Id="rId25" Type="http://schemas.openxmlformats.org/officeDocument/2006/relationships/slideLayout" Target="../slideLayouts/slideLayout421.xml"/><Relationship Id="rId33" Type="http://schemas.openxmlformats.org/officeDocument/2006/relationships/slideLayout" Target="../slideLayouts/slideLayout429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398.xml"/><Relationship Id="rId16" Type="http://schemas.openxmlformats.org/officeDocument/2006/relationships/slideLayout" Target="../slideLayouts/slideLayout412.xml"/><Relationship Id="rId20" Type="http://schemas.openxmlformats.org/officeDocument/2006/relationships/slideLayout" Target="../slideLayouts/slideLayout416.xml"/><Relationship Id="rId29" Type="http://schemas.openxmlformats.org/officeDocument/2006/relationships/slideLayout" Target="../slideLayouts/slideLayout425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24" Type="http://schemas.openxmlformats.org/officeDocument/2006/relationships/slideLayout" Target="../slideLayouts/slideLayout420.xml"/><Relationship Id="rId32" Type="http://schemas.openxmlformats.org/officeDocument/2006/relationships/slideLayout" Target="../slideLayouts/slideLayout428.xml"/><Relationship Id="rId37" Type="http://schemas.openxmlformats.org/officeDocument/2006/relationships/theme" Target="../theme/theme12.xml"/><Relationship Id="rId5" Type="http://schemas.openxmlformats.org/officeDocument/2006/relationships/slideLayout" Target="../slideLayouts/slideLayout401.xml"/><Relationship Id="rId15" Type="http://schemas.openxmlformats.org/officeDocument/2006/relationships/slideLayout" Target="../slideLayouts/slideLayout411.xml"/><Relationship Id="rId23" Type="http://schemas.openxmlformats.org/officeDocument/2006/relationships/slideLayout" Target="../slideLayouts/slideLayout419.xml"/><Relationship Id="rId28" Type="http://schemas.openxmlformats.org/officeDocument/2006/relationships/slideLayout" Target="../slideLayouts/slideLayout424.xml"/><Relationship Id="rId36" Type="http://schemas.openxmlformats.org/officeDocument/2006/relationships/slideLayout" Target="../slideLayouts/slideLayout432.xml"/><Relationship Id="rId10" Type="http://schemas.openxmlformats.org/officeDocument/2006/relationships/slideLayout" Target="../slideLayouts/slideLayout406.xml"/><Relationship Id="rId19" Type="http://schemas.openxmlformats.org/officeDocument/2006/relationships/slideLayout" Target="../slideLayouts/slideLayout415.xml"/><Relationship Id="rId31" Type="http://schemas.openxmlformats.org/officeDocument/2006/relationships/slideLayout" Target="../slideLayouts/slideLayout427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Relationship Id="rId14" Type="http://schemas.openxmlformats.org/officeDocument/2006/relationships/slideLayout" Target="../slideLayouts/slideLayout410.xml"/><Relationship Id="rId22" Type="http://schemas.openxmlformats.org/officeDocument/2006/relationships/slideLayout" Target="../slideLayouts/slideLayout418.xml"/><Relationship Id="rId27" Type="http://schemas.openxmlformats.org/officeDocument/2006/relationships/slideLayout" Target="../slideLayouts/slideLayout423.xml"/><Relationship Id="rId30" Type="http://schemas.openxmlformats.org/officeDocument/2006/relationships/slideLayout" Target="../slideLayouts/slideLayout426.xml"/><Relationship Id="rId35" Type="http://schemas.openxmlformats.org/officeDocument/2006/relationships/slideLayout" Target="../slideLayouts/slideLayout431.xml"/><Relationship Id="rId8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21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71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37" Type="http://schemas.openxmlformats.org/officeDocument/2006/relationships/theme" Target="../theme/theme2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6.xml"/><Relationship Id="rId18" Type="http://schemas.openxmlformats.org/officeDocument/2006/relationships/slideLayout" Target="../slideLayouts/slideLayout91.xml"/><Relationship Id="rId26" Type="http://schemas.openxmlformats.org/officeDocument/2006/relationships/slideLayout" Target="../slideLayouts/slideLayout99.xml"/><Relationship Id="rId21" Type="http://schemas.openxmlformats.org/officeDocument/2006/relationships/slideLayout" Target="../slideLayouts/slideLayout94.xml"/><Relationship Id="rId34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5" Type="http://schemas.openxmlformats.org/officeDocument/2006/relationships/slideLayout" Target="../slideLayouts/slideLayout98.xml"/><Relationship Id="rId33" Type="http://schemas.openxmlformats.org/officeDocument/2006/relationships/slideLayout" Target="../slideLayouts/slideLayout106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20" Type="http://schemas.openxmlformats.org/officeDocument/2006/relationships/slideLayout" Target="../slideLayouts/slideLayout93.xml"/><Relationship Id="rId29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24" Type="http://schemas.openxmlformats.org/officeDocument/2006/relationships/slideLayout" Target="../slideLayouts/slideLayout97.xml"/><Relationship Id="rId32" Type="http://schemas.openxmlformats.org/officeDocument/2006/relationships/slideLayout" Target="../slideLayouts/slideLayout105.xml"/><Relationship Id="rId37" Type="http://schemas.openxmlformats.org/officeDocument/2006/relationships/theme" Target="../theme/theme3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23" Type="http://schemas.openxmlformats.org/officeDocument/2006/relationships/slideLayout" Target="../slideLayouts/slideLayout96.xml"/><Relationship Id="rId28" Type="http://schemas.openxmlformats.org/officeDocument/2006/relationships/slideLayout" Target="../slideLayouts/slideLayout101.xml"/><Relationship Id="rId36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83.xml"/><Relationship Id="rId19" Type="http://schemas.openxmlformats.org/officeDocument/2006/relationships/slideLayout" Target="../slideLayouts/slideLayout92.xml"/><Relationship Id="rId31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Relationship Id="rId22" Type="http://schemas.openxmlformats.org/officeDocument/2006/relationships/slideLayout" Target="../slideLayouts/slideLayout95.xml"/><Relationship Id="rId27" Type="http://schemas.openxmlformats.org/officeDocument/2006/relationships/slideLayout" Target="../slideLayouts/slideLayout100.xml"/><Relationship Id="rId30" Type="http://schemas.openxmlformats.org/officeDocument/2006/relationships/slideLayout" Target="../slideLayouts/slideLayout103.xml"/><Relationship Id="rId35" Type="http://schemas.openxmlformats.org/officeDocument/2006/relationships/slideLayout" Target="../slideLayouts/slideLayout108.xml"/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2.xml"/><Relationship Id="rId18" Type="http://schemas.openxmlformats.org/officeDocument/2006/relationships/slideLayout" Target="../slideLayouts/slideLayout127.xml"/><Relationship Id="rId26" Type="http://schemas.openxmlformats.org/officeDocument/2006/relationships/slideLayout" Target="../slideLayouts/slideLayout135.xml"/><Relationship Id="rId21" Type="http://schemas.openxmlformats.org/officeDocument/2006/relationships/slideLayout" Target="../slideLayouts/slideLayout130.xml"/><Relationship Id="rId34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17" Type="http://schemas.openxmlformats.org/officeDocument/2006/relationships/slideLayout" Target="../slideLayouts/slideLayout126.xml"/><Relationship Id="rId25" Type="http://schemas.openxmlformats.org/officeDocument/2006/relationships/slideLayout" Target="../slideLayouts/slideLayout134.xml"/><Relationship Id="rId33" Type="http://schemas.openxmlformats.org/officeDocument/2006/relationships/slideLayout" Target="../slideLayouts/slideLayout142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111.xml"/><Relationship Id="rId16" Type="http://schemas.openxmlformats.org/officeDocument/2006/relationships/slideLayout" Target="../slideLayouts/slideLayout125.xml"/><Relationship Id="rId20" Type="http://schemas.openxmlformats.org/officeDocument/2006/relationships/slideLayout" Target="../slideLayouts/slideLayout129.xml"/><Relationship Id="rId29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24" Type="http://schemas.openxmlformats.org/officeDocument/2006/relationships/slideLayout" Target="../slideLayouts/slideLayout133.xml"/><Relationship Id="rId32" Type="http://schemas.openxmlformats.org/officeDocument/2006/relationships/slideLayout" Target="../slideLayouts/slideLayout141.xml"/><Relationship Id="rId37" Type="http://schemas.openxmlformats.org/officeDocument/2006/relationships/theme" Target="../theme/theme4.xml"/><Relationship Id="rId5" Type="http://schemas.openxmlformats.org/officeDocument/2006/relationships/slideLayout" Target="../slideLayouts/slideLayout114.xml"/><Relationship Id="rId15" Type="http://schemas.openxmlformats.org/officeDocument/2006/relationships/slideLayout" Target="../slideLayouts/slideLayout124.xml"/><Relationship Id="rId23" Type="http://schemas.openxmlformats.org/officeDocument/2006/relationships/slideLayout" Target="../slideLayouts/slideLayout132.xml"/><Relationship Id="rId28" Type="http://schemas.openxmlformats.org/officeDocument/2006/relationships/slideLayout" Target="../slideLayouts/slideLayout137.xml"/><Relationship Id="rId36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19.xml"/><Relationship Id="rId19" Type="http://schemas.openxmlformats.org/officeDocument/2006/relationships/slideLayout" Target="../slideLayouts/slideLayout128.xml"/><Relationship Id="rId31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Relationship Id="rId22" Type="http://schemas.openxmlformats.org/officeDocument/2006/relationships/slideLayout" Target="../slideLayouts/slideLayout131.xml"/><Relationship Id="rId27" Type="http://schemas.openxmlformats.org/officeDocument/2006/relationships/slideLayout" Target="../slideLayouts/slideLayout136.xml"/><Relationship Id="rId30" Type="http://schemas.openxmlformats.org/officeDocument/2006/relationships/slideLayout" Target="../slideLayouts/slideLayout139.xml"/><Relationship Id="rId35" Type="http://schemas.openxmlformats.org/officeDocument/2006/relationships/slideLayout" Target="../slideLayouts/slideLayout144.xml"/><Relationship Id="rId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2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8.xml"/><Relationship Id="rId18" Type="http://schemas.openxmlformats.org/officeDocument/2006/relationships/slideLayout" Target="../slideLayouts/slideLayout163.xml"/><Relationship Id="rId26" Type="http://schemas.openxmlformats.org/officeDocument/2006/relationships/slideLayout" Target="../slideLayouts/slideLayout171.xml"/><Relationship Id="rId21" Type="http://schemas.openxmlformats.org/officeDocument/2006/relationships/slideLayout" Target="../slideLayouts/slideLayout166.xml"/><Relationship Id="rId34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17" Type="http://schemas.openxmlformats.org/officeDocument/2006/relationships/slideLayout" Target="../slideLayouts/slideLayout162.xml"/><Relationship Id="rId25" Type="http://schemas.openxmlformats.org/officeDocument/2006/relationships/slideLayout" Target="../slideLayouts/slideLayout170.xml"/><Relationship Id="rId33" Type="http://schemas.openxmlformats.org/officeDocument/2006/relationships/slideLayout" Target="../slideLayouts/slideLayout178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147.xml"/><Relationship Id="rId16" Type="http://schemas.openxmlformats.org/officeDocument/2006/relationships/slideLayout" Target="../slideLayouts/slideLayout161.xml"/><Relationship Id="rId20" Type="http://schemas.openxmlformats.org/officeDocument/2006/relationships/slideLayout" Target="../slideLayouts/slideLayout165.xml"/><Relationship Id="rId29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24" Type="http://schemas.openxmlformats.org/officeDocument/2006/relationships/slideLayout" Target="../slideLayouts/slideLayout169.xml"/><Relationship Id="rId32" Type="http://schemas.openxmlformats.org/officeDocument/2006/relationships/slideLayout" Target="../slideLayouts/slideLayout177.xml"/><Relationship Id="rId37" Type="http://schemas.openxmlformats.org/officeDocument/2006/relationships/theme" Target="../theme/theme5.xml"/><Relationship Id="rId5" Type="http://schemas.openxmlformats.org/officeDocument/2006/relationships/slideLayout" Target="../slideLayouts/slideLayout150.xml"/><Relationship Id="rId15" Type="http://schemas.openxmlformats.org/officeDocument/2006/relationships/slideLayout" Target="../slideLayouts/slideLayout160.xml"/><Relationship Id="rId23" Type="http://schemas.openxmlformats.org/officeDocument/2006/relationships/slideLayout" Target="../slideLayouts/slideLayout168.xml"/><Relationship Id="rId28" Type="http://schemas.openxmlformats.org/officeDocument/2006/relationships/slideLayout" Target="../slideLayouts/slideLayout173.xml"/><Relationship Id="rId36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55.xml"/><Relationship Id="rId19" Type="http://schemas.openxmlformats.org/officeDocument/2006/relationships/slideLayout" Target="../slideLayouts/slideLayout164.xml"/><Relationship Id="rId31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slideLayout" Target="../slideLayouts/slideLayout159.xml"/><Relationship Id="rId22" Type="http://schemas.openxmlformats.org/officeDocument/2006/relationships/slideLayout" Target="../slideLayouts/slideLayout167.xml"/><Relationship Id="rId27" Type="http://schemas.openxmlformats.org/officeDocument/2006/relationships/slideLayout" Target="../slideLayouts/slideLayout172.xml"/><Relationship Id="rId30" Type="http://schemas.openxmlformats.org/officeDocument/2006/relationships/slideLayout" Target="../slideLayouts/slideLayout175.xml"/><Relationship Id="rId35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48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4.xml"/><Relationship Id="rId18" Type="http://schemas.openxmlformats.org/officeDocument/2006/relationships/slideLayout" Target="../slideLayouts/slideLayout199.xml"/><Relationship Id="rId26" Type="http://schemas.openxmlformats.org/officeDocument/2006/relationships/slideLayout" Target="../slideLayouts/slideLayout207.xml"/><Relationship Id="rId21" Type="http://schemas.openxmlformats.org/officeDocument/2006/relationships/slideLayout" Target="../slideLayouts/slideLayout202.xml"/><Relationship Id="rId34" Type="http://schemas.openxmlformats.org/officeDocument/2006/relationships/slideLayout" Target="../slideLayouts/slideLayout215.xml"/><Relationship Id="rId7" Type="http://schemas.openxmlformats.org/officeDocument/2006/relationships/slideLayout" Target="../slideLayouts/slideLayout188.xml"/><Relationship Id="rId12" Type="http://schemas.openxmlformats.org/officeDocument/2006/relationships/slideLayout" Target="../slideLayouts/slideLayout193.xml"/><Relationship Id="rId17" Type="http://schemas.openxmlformats.org/officeDocument/2006/relationships/slideLayout" Target="../slideLayouts/slideLayout198.xml"/><Relationship Id="rId25" Type="http://schemas.openxmlformats.org/officeDocument/2006/relationships/slideLayout" Target="../slideLayouts/slideLayout206.xml"/><Relationship Id="rId33" Type="http://schemas.openxmlformats.org/officeDocument/2006/relationships/slideLayout" Target="../slideLayouts/slideLayout214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183.xml"/><Relationship Id="rId16" Type="http://schemas.openxmlformats.org/officeDocument/2006/relationships/slideLayout" Target="../slideLayouts/slideLayout197.xml"/><Relationship Id="rId20" Type="http://schemas.openxmlformats.org/officeDocument/2006/relationships/slideLayout" Target="../slideLayouts/slideLayout201.xml"/><Relationship Id="rId29" Type="http://schemas.openxmlformats.org/officeDocument/2006/relationships/slideLayout" Target="../slideLayouts/slideLayout210.xml"/><Relationship Id="rId1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7.xml"/><Relationship Id="rId11" Type="http://schemas.openxmlformats.org/officeDocument/2006/relationships/slideLayout" Target="../slideLayouts/slideLayout192.xml"/><Relationship Id="rId24" Type="http://schemas.openxmlformats.org/officeDocument/2006/relationships/slideLayout" Target="../slideLayouts/slideLayout205.xml"/><Relationship Id="rId32" Type="http://schemas.openxmlformats.org/officeDocument/2006/relationships/slideLayout" Target="../slideLayouts/slideLayout213.xml"/><Relationship Id="rId37" Type="http://schemas.openxmlformats.org/officeDocument/2006/relationships/theme" Target="../theme/theme6.xml"/><Relationship Id="rId5" Type="http://schemas.openxmlformats.org/officeDocument/2006/relationships/slideLayout" Target="../slideLayouts/slideLayout186.xml"/><Relationship Id="rId15" Type="http://schemas.openxmlformats.org/officeDocument/2006/relationships/slideLayout" Target="../slideLayouts/slideLayout196.xml"/><Relationship Id="rId23" Type="http://schemas.openxmlformats.org/officeDocument/2006/relationships/slideLayout" Target="../slideLayouts/slideLayout204.xml"/><Relationship Id="rId28" Type="http://schemas.openxmlformats.org/officeDocument/2006/relationships/slideLayout" Target="../slideLayouts/slideLayout209.xml"/><Relationship Id="rId36" Type="http://schemas.openxmlformats.org/officeDocument/2006/relationships/slideLayout" Target="../slideLayouts/slideLayout217.xml"/><Relationship Id="rId10" Type="http://schemas.openxmlformats.org/officeDocument/2006/relationships/slideLayout" Target="../slideLayouts/slideLayout191.xml"/><Relationship Id="rId19" Type="http://schemas.openxmlformats.org/officeDocument/2006/relationships/slideLayout" Target="../slideLayouts/slideLayout200.xml"/><Relationship Id="rId31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90.xml"/><Relationship Id="rId14" Type="http://schemas.openxmlformats.org/officeDocument/2006/relationships/slideLayout" Target="../slideLayouts/slideLayout195.xml"/><Relationship Id="rId22" Type="http://schemas.openxmlformats.org/officeDocument/2006/relationships/slideLayout" Target="../slideLayouts/slideLayout203.xml"/><Relationship Id="rId27" Type="http://schemas.openxmlformats.org/officeDocument/2006/relationships/slideLayout" Target="../slideLayouts/slideLayout208.xml"/><Relationship Id="rId30" Type="http://schemas.openxmlformats.org/officeDocument/2006/relationships/slideLayout" Target="../slideLayouts/slideLayout211.xml"/><Relationship Id="rId35" Type="http://schemas.openxmlformats.org/officeDocument/2006/relationships/slideLayout" Target="../slideLayouts/slideLayout216.xml"/><Relationship Id="rId8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184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30.xml"/><Relationship Id="rId18" Type="http://schemas.openxmlformats.org/officeDocument/2006/relationships/slideLayout" Target="../slideLayouts/slideLayout235.xml"/><Relationship Id="rId26" Type="http://schemas.openxmlformats.org/officeDocument/2006/relationships/slideLayout" Target="../slideLayouts/slideLayout243.xml"/><Relationship Id="rId21" Type="http://schemas.openxmlformats.org/officeDocument/2006/relationships/slideLayout" Target="../slideLayouts/slideLayout238.xml"/><Relationship Id="rId34" Type="http://schemas.openxmlformats.org/officeDocument/2006/relationships/slideLayout" Target="../slideLayouts/slideLayout251.xml"/><Relationship Id="rId7" Type="http://schemas.openxmlformats.org/officeDocument/2006/relationships/slideLayout" Target="../slideLayouts/slideLayout224.xml"/><Relationship Id="rId12" Type="http://schemas.openxmlformats.org/officeDocument/2006/relationships/slideLayout" Target="../slideLayouts/slideLayout229.xml"/><Relationship Id="rId17" Type="http://schemas.openxmlformats.org/officeDocument/2006/relationships/slideLayout" Target="../slideLayouts/slideLayout234.xml"/><Relationship Id="rId25" Type="http://schemas.openxmlformats.org/officeDocument/2006/relationships/slideLayout" Target="../slideLayouts/slideLayout242.xml"/><Relationship Id="rId33" Type="http://schemas.openxmlformats.org/officeDocument/2006/relationships/slideLayout" Target="../slideLayouts/slideLayout250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19.xml"/><Relationship Id="rId16" Type="http://schemas.openxmlformats.org/officeDocument/2006/relationships/slideLayout" Target="../slideLayouts/slideLayout233.xml"/><Relationship Id="rId20" Type="http://schemas.openxmlformats.org/officeDocument/2006/relationships/slideLayout" Target="../slideLayouts/slideLayout237.xml"/><Relationship Id="rId29" Type="http://schemas.openxmlformats.org/officeDocument/2006/relationships/slideLayout" Target="../slideLayouts/slideLayout246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24" Type="http://schemas.openxmlformats.org/officeDocument/2006/relationships/slideLayout" Target="../slideLayouts/slideLayout241.xml"/><Relationship Id="rId32" Type="http://schemas.openxmlformats.org/officeDocument/2006/relationships/slideLayout" Target="../slideLayouts/slideLayout249.xml"/><Relationship Id="rId37" Type="http://schemas.openxmlformats.org/officeDocument/2006/relationships/theme" Target="../theme/theme7.xml"/><Relationship Id="rId5" Type="http://schemas.openxmlformats.org/officeDocument/2006/relationships/slideLayout" Target="../slideLayouts/slideLayout222.xml"/><Relationship Id="rId15" Type="http://schemas.openxmlformats.org/officeDocument/2006/relationships/slideLayout" Target="../slideLayouts/slideLayout232.xml"/><Relationship Id="rId23" Type="http://schemas.openxmlformats.org/officeDocument/2006/relationships/slideLayout" Target="../slideLayouts/slideLayout240.xml"/><Relationship Id="rId28" Type="http://schemas.openxmlformats.org/officeDocument/2006/relationships/slideLayout" Target="../slideLayouts/slideLayout245.xml"/><Relationship Id="rId36" Type="http://schemas.openxmlformats.org/officeDocument/2006/relationships/slideLayout" Target="../slideLayouts/slideLayout253.xml"/><Relationship Id="rId10" Type="http://schemas.openxmlformats.org/officeDocument/2006/relationships/slideLayout" Target="../slideLayouts/slideLayout227.xml"/><Relationship Id="rId19" Type="http://schemas.openxmlformats.org/officeDocument/2006/relationships/slideLayout" Target="../slideLayouts/slideLayout236.xml"/><Relationship Id="rId31" Type="http://schemas.openxmlformats.org/officeDocument/2006/relationships/slideLayout" Target="../slideLayouts/slideLayout248.xml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Relationship Id="rId14" Type="http://schemas.openxmlformats.org/officeDocument/2006/relationships/slideLayout" Target="../slideLayouts/slideLayout231.xml"/><Relationship Id="rId22" Type="http://schemas.openxmlformats.org/officeDocument/2006/relationships/slideLayout" Target="../slideLayouts/slideLayout239.xml"/><Relationship Id="rId27" Type="http://schemas.openxmlformats.org/officeDocument/2006/relationships/slideLayout" Target="../slideLayouts/slideLayout244.xml"/><Relationship Id="rId30" Type="http://schemas.openxmlformats.org/officeDocument/2006/relationships/slideLayout" Target="../slideLayouts/slideLayout247.xml"/><Relationship Id="rId35" Type="http://schemas.openxmlformats.org/officeDocument/2006/relationships/slideLayout" Target="../slideLayouts/slideLayout252.xml"/><Relationship Id="rId8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220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6.xml"/><Relationship Id="rId18" Type="http://schemas.openxmlformats.org/officeDocument/2006/relationships/slideLayout" Target="../slideLayouts/slideLayout271.xml"/><Relationship Id="rId26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74.xml"/><Relationship Id="rId34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60.xml"/><Relationship Id="rId12" Type="http://schemas.openxmlformats.org/officeDocument/2006/relationships/slideLayout" Target="../slideLayouts/slideLayout265.xml"/><Relationship Id="rId17" Type="http://schemas.openxmlformats.org/officeDocument/2006/relationships/slideLayout" Target="../slideLayouts/slideLayout270.xml"/><Relationship Id="rId25" Type="http://schemas.openxmlformats.org/officeDocument/2006/relationships/slideLayout" Target="../slideLayouts/slideLayout278.xml"/><Relationship Id="rId33" Type="http://schemas.openxmlformats.org/officeDocument/2006/relationships/slideLayout" Target="../slideLayouts/slideLayout286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55.xml"/><Relationship Id="rId16" Type="http://schemas.openxmlformats.org/officeDocument/2006/relationships/slideLayout" Target="../slideLayouts/slideLayout269.xml"/><Relationship Id="rId20" Type="http://schemas.openxmlformats.org/officeDocument/2006/relationships/slideLayout" Target="../slideLayouts/slideLayout273.xml"/><Relationship Id="rId29" Type="http://schemas.openxmlformats.org/officeDocument/2006/relationships/slideLayout" Target="../slideLayouts/slideLayout282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24" Type="http://schemas.openxmlformats.org/officeDocument/2006/relationships/slideLayout" Target="../slideLayouts/slideLayout277.xml"/><Relationship Id="rId32" Type="http://schemas.openxmlformats.org/officeDocument/2006/relationships/slideLayout" Target="../slideLayouts/slideLayout285.xml"/><Relationship Id="rId37" Type="http://schemas.openxmlformats.org/officeDocument/2006/relationships/theme" Target="../theme/theme8.xml"/><Relationship Id="rId5" Type="http://schemas.openxmlformats.org/officeDocument/2006/relationships/slideLayout" Target="../slideLayouts/slideLayout258.xml"/><Relationship Id="rId15" Type="http://schemas.openxmlformats.org/officeDocument/2006/relationships/slideLayout" Target="../slideLayouts/slideLayout268.xml"/><Relationship Id="rId23" Type="http://schemas.openxmlformats.org/officeDocument/2006/relationships/slideLayout" Target="../slideLayouts/slideLayout276.xml"/><Relationship Id="rId28" Type="http://schemas.openxmlformats.org/officeDocument/2006/relationships/slideLayout" Target="../slideLayouts/slideLayout281.xml"/><Relationship Id="rId36" Type="http://schemas.openxmlformats.org/officeDocument/2006/relationships/slideLayout" Target="../slideLayouts/slideLayout289.xml"/><Relationship Id="rId10" Type="http://schemas.openxmlformats.org/officeDocument/2006/relationships/slideLayout" Target="../slideLayouts/slideLayout263.xml"/><Relationship Id="rId19" Type="http://schemas.openxmlformats.org/officeDocument/2006/relationships/slideLayout" Target="../slideLayouts/slideLayout272.xml"/><Relationship Id="rId31" Type="http://schemas.openxmlformats.org/officeDocument/2006/relationships/slideLayout" Target="../slideLayouts/slideLayout284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Relationship Id="rId14" Type="http://schemas.openxmlformats.org/officeDocument/2006/relationships/slideLayout" Target="../slideLayouts/slideLayout267.xml"/><Relationship Id="rId22" Type="http://schemas.openxmlformats.org/officeDocument/2006/relationships/slideLayout" Target="../slideLayouts/slideLayout275.xml"/><Relationship Id="rId27" Type="http://schemas.openxmlformats.org/officeDocument/2006/relationships/slideLayout" Target="../slideLayouts/slideLayout280.xml"/><Relationship Id="rId30" Type="http://schemas.openxmlformats.org/officeDocument/2006/relationships/slideLayout" Target="../slideLayouts/slideLayout283.xml"/><Relationship Id="rId35" Type="http://schemas.openxmlformats.org/officeDocument/2006/relationships/slideLayout" Target="../slideLayouts/slideLayout288.xml"/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2.xml"/><Relationship Id="rId18" Type="http://schemas.openxmlformats.org/officeDocument/2006/relationships/slideLayout" Target="../slideLayouts/slideLayout307.xml"/><Relationship Id="rId26" Type="http://schemas.openxmlformats.org/officeDocument/2006/relationships/slideLayout" Target="../slideLayouts/slideLayout315.xml"/><Relationship Id="rId21" Type="http://schemas.openxmlformats.org/officeDocument/2006/relationships/slideLayout" Target="../slideLayouts/slideLayout310.xml"/><Relationship Id="rId34" Type="http://schemas.openxmlformats.org/officeDocument/2006/relationships/slideLayout" Target="../slideLayouts/slideLayout323.xml"/><Relationship Id="rId7" Type="http://schemas.openxmlformats.org/officeDocument/2006/relationships/slideLayout" Target="../slideLayouts/slideLayout296.xml"/><Relationship Id="rId12" Type="http://schemas.openxmlformats.org/officeDocument/2006/relationships/slideLayout" Target="../slideLayouts/slideLayout301.xml"/><Relationship Id="rId17" Type="http://schemas.openxmlformats.org/officeDocument/2006/relationships/slideLayout" Target="../slideLayouts/slideLayout306.xml"/><Relationship Id="rId25" Type="http://schemas.openxmlformats.org/officeDocument/2006/relationships/slideLayout" Target="../slideLayouts/slideLayout314.xml"/><Relationship Id="rId33" Type="http://schemas.openxmlformats.org/officeDocument/2006/relationships/slideLayout" Target="../slideLayouts/slideLayout322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91.xml"/><Relationship Id="rId16" Type="http://schemas.openxmlformats.org/officeDocument/2006/relationships/slideLayout" Target="../slideLayouts/slideLayout305.xml"/><Relationship Id="rId20" Type="http://schemas.openxmlformats.org/officeDocument/2006/relationships/slideLayout" Target="../slideLayouts/slideLayout309.xml"/><Relationship Id="rId29" Type="http://schemas.openxmlformats.org/officeDocument/2006/relationships/slideLayout" Target="../slideLayouts/slideLayout318.xml"/><Relationship Id="rId1" Type="http://schemas.openxmlformats.org/officeDocument/2006/relationships/slideLayout" Target="../slideLayouts/slideLayout290.xml"/><Relationship Id="rId6" Type="http://schemas.openxmlformats.org/officeDocument/2006/relationships/slideLayout" Target="../slideLayouts/slideLayout295.xml"/><Relationship Id="rId11" Type="http://schemas.openxmlformats.org/officeDocument/2006/relationships/slideLayout" Target="../slideLayouts/slideLayout300.xml"/><Relationship Id="rId24" Type="http://schemas.openxmlformats.org/officeDocument/2006/relationships/slideLayout" Target="../slideLayouts/slideLayout313.xml"/><Relationship Id="rId32" Type="http://schemas.openxmlformats.org/officeDocument/2006/relationships/slideLayout" Target="../slideLayouts/slideLayout321.xml"/><Relationship Id="rId37" Type="http://schemas.openxmlformats.org/officeDocument/2006/relationships/theme" Target="../theme/theme9.xml"/><Relationship Id="rId5" Type="http://schemas.openxmlformats.org/officeDocument/2006/relationships/slideLayout" Target="../slideLayouts/slideLayout294.xml"/><Relationship Id="rId15" Type="http://schemas.openxmlformats.org/officeDocument/2006/relationships/slideLayout" Target="../slideLayouts/slideLayout304.xml"/><Relationship Id="rId23" Type="http://schemas.openxmlformats.org/officeDocument/2006/relationships/slideLayout" Target="../slideLayouts/slideLayout312.xml"/><Relationship Id="rId28" Type="http://schemas.openxmlformats.org/officeDocument/2006/relationships/slideLayout" Target="../slideLayouts/slideLayout317.xml"/><Relationship Id="rId36" Type="http://schemas.openxmlformats.org/officeDocument/2006/relationships/slideLayout" Target="../slideLayouts/slideLayout325.xml"/><Relationship Id="rId10" Type="http://schemas.openxmlformats.org/officeDocument/2006/relationships/slideLayout" Target="../slideLayouts/slideLayout299.xml"/><Relationship Id="rId19" Type="http://schemas.openxmlformats.org/officeDocument/2006/relationships/slideLayout" Target="../slideLayouts/slideLayout308.xml"/><Relationship Id="rId31" Type="http://schemas.openxmlformats.org/officeDocument/2006/relationships/slideLayout" Target="../slideLayouts/slideLayout320.xml"/><Relationship Id="rId4" Type="http://schemas.openxmlformats.org/officeDocument/2006/relationships/slideLayout" Target="../slideLayouts/slideLayout293.xml"/><Relationship Id="rId9" Type="http://schemas.openxmlformats.org/officeDocument/2006/relationships/slideLayout" Target="../slideLayouts/slideLayout298.xml"/><Relationship Id="rId14" Type="http://schemas.openxmlformats.org/officeDocument/2006/relationships/slideLayout" Target="../slideLayouts/slideLayout303.xml"/><Relationship Id="rId22" Type="http://schemas.openxmlformats.org/officeDocument/2006/relationships/slideLayout" Target="../slideLayouts/slideLayout311.xml"/><Relationship Id="rId27" Type="http://schemas.openxmlformats.org/officeDocument/2006/relationships/slideLayout" Target="../slideLayouts/slideLayout316.xml"/><Relationship Id="rId30" Type="http://schemas.openxmlformats.org/officeDocument/2006/relationships/slideLayout" Target="../slideLayouts/slideLayout319.xml"/><Relationship Id="rId35" Type="http://schemas.openxmlformats.org/officeDocument/2006/relationships/slideLayout" Target="../slideLayouts/slideLayout324.xml"/><Relationship Id="rId8" Type="http://schemas.openxmlformats.org/officeDocument/2006/relationships/slideLayout" Target="../slideLayouts/slideLayout297.xml"/><Relationship Id="rId3" Type="http://schemas.openxmlformats.org/officeDocument/2006/relationships/slideLayout" Target="../slideLayouts/slideLayout2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9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8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4448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  <p:sldLayoutId id="2147483873" r:id="rId17"/>
    <p:sldLayoutId id="2147483874" r:id="rId18"/>
    <p:sldLayoutId id="2147483875" r:id="rId19"/>
    <p:sldLayoutId id="2147483876" r:id="rId20"/>
    <p:sldLayoutId id="2147483877" r:id="rId21"/>
    <p:sldLayoutId id="2147483878" r:id="rId22"/>
    <p:sldLayoutId id="2147483879" r:id="rId23"/>
    <p:sldLayoutId id="2147483880" r:id="rId24"/>
    <p:sldLayoutId id="2147483881" r:id="rId25"/>
    <p:sldLayoutId id="2147483882" r:id="rId26"/>
    <p:sldLayoutId id="2147483883" r:id="rId27"/>
    <p:sldLayoutId id="2147483884" r:id="rId28"/>
    <p:sldLayoutId id="2147483885" r:id="rId29"/>
    <p:sldLayoutId id="2147483886" r:id="rId30"/>
    <p:sldLayoutId id="2147483887" r:id="rId31"/>
    <p:sldLayoutId id="2147483888" r:id="rId32"/>
    <p:sldLayoutId id="2147483889" r:id="rId33"/>
    <p:sldLayoutId id="2147483890" r:id="rId34"/>
    <p:sldLayoutId id="2147483891" r:id="rId35"/>
    <p:sldLayoutId id="2147483892" r:id="rId36"/>
    <p:sldLayoutId id="2147484460" r:id="rId3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017BC6"/>
        </a:buClr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1" r:id="rId1"/>
    <p:sldLayoutId id="2147484303" r:id="rId2"/>
    <p:sldLayoutId id="2147484304" r:id="rId3"/>
    <p:sldLayoutId id="2147484305" r:id="rId4"/>
    <p:sldLayoutId id="2147484306" r:id="rId5"/>
    <p:sldLayoutId id="2147484307" r:id="rId6"/>
    <p:sldLayoutId id="2147484308" r:id="rId7"/>
    <p:sldLayoutId id="2147484309" r:id="rId8"/>
    <p:sldLayoutId id="2147484310" r:id="rId9"/>
    <p:sldLayoutId id="2147484457" r:id="rId10"/>
    <p:sldLayoutId id="2147484311" r:id="rId11"/>
    <p:sldLayoutId id="2147484312" r:id="rId12"/>
    <p:sldLayoutId id="2147484313" r:id="rId13"/>
    <p:sldLayoutId id="2147484314" r:id="rId14"/>
    <p:sldLayoutId id="2147484315" r:id="rId15"/>
    <p:sldLayoutId id="2147484316" r:id="rId16"/>
    <p:sldLayoutId id="2147484317" r:id="rId17"/>
    <p:sldLayoutId id="2147484318" r:id="rId18"/>
    <p:sldLayoutId id="2147484319" r:id="rId19"/>
    <p:sldLayoutId id="2147484320" r:id="rId20"/>
    <p:sldLayoutId id="2147484321" r:id="rId21"/>
    <p:sldLayoutId id="2147484322" r:id="rId22"/>
    <p:sldLayoutId id="2147484323" r:id="rId23"/>
    <p:sldLayoutId id="2147484324" r:id="rId24"/>
    <p:sldLayoutId id="2147484325" r:id="rId25"/>
    <p:sldLayoutId id="2147484326" r:id="rId26"/>
    <p:sldLayoutId id="2147484327" r:id="rId27"/>
    <p:sldLayoutId id="2147484328" r:id="rId28"/>
    <p:sldLayoutId id="2147484329" r:id="rId29"/>
    <p:sldLayoutId id="2147484330" r:id="rId30"/>
    <p:sldLayoutId id="2147484331" r:id="rId31"/>
    <p:sldLayoutId id="2147484332" r:id="rId32"/>
    <p:sldLayoutId id="2147484333" r:id="rId33"/>
    <p:sldLayoutId id="2147484334" r:id="rId34"/>
    <p:sldLayoutId id="2147484335" r:id="rId35"/>
    <p:sldLayoutId id="2147484336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017BC6"/>
        </a:buClr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7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8" r:id="rId1"/>
    <p:sldLayoutId id="2147484340" r:id="rId2"/>
    <p:sldLayoutId id="2147484341" r:id="rId3"/>
    <p:sldLayoutId id="2147484342" r:id="rId4"/>
    <p:sldLayoutId id="2147484344" r:id="rId5"/>
    <p:sldLayoutId id="2147484345" r:id="rId6"/>
    <p:sldLayoutId id="2147484346" r:id="rId7"/>
    <p:sldLayoutId id="2147484347" r:id="rId8"/>
    <p:sldLayoutId id="2147484458" r:id="rId9"/>
    <p:sldLayoutId id="2147484348" r:id="rId10"/>
    <p:sldLayoutId id="2147484349" r:id="rId11"/>
    <p:sldLayoutId id="2147484350" r:id="rId12"/>
    <p:sldLayoutId id="2147484351" r:id="rId13"/>
    <p:sldLayoutId id="2147484352" r:id="rId14"/>
    <p:sldLayoutId id="2147484353" r:id="rId15"/>
    <p:sldLayoutId id="2147484354" r:id="rId16"/>
    <p:sldLayoutId id="2147484355" r:id="rId17"/>
    <p:sldLayoutId id="2147484356" r:id="rId18"/>
    <p:sldLayoutId id="2147484357" r:id="rId19"/>
    <p:sldLayoutId id="2147484358" r:id="rId20"/>
    <p:sldLayoutId id="2147484359" r:id="rId21"/>
    <p:sldLayoutId id="2147484360" r:id="rId22"/>
    <p:sldLayoutId id="2147484361" r:id="rId23"/>
    <p:sldLayoutId id="2147484362" r:id="rId24"/>
    <p:sldLayoutId id="2147484363" r:id="rId25"/>
    <p:sldLayoutId id="2147484364" r:id="rId26"/>
    <p:sldLayoutId id="2147484365" r:id="rId27"/>
    <p:sldLayoutId id="2147484366" r:id="rId28"/>
    <p:sldLayoutId id="2147484367" r:id="rId29"/>
    <p:sldLayoutId id="2147484368" r:id="rId30"/>
    <p:sldLayoutId id="2147484369" r:id="rId31"/>
    <p:sldLayoutId id="2147484370" r:id="rId32"/>
    <p:sldLayoutId id="2147484371" r:id="rId33"/>
    <p:sldLayoutId id="2147484372" r:id="rId34"/>
    <p:sldLayoutId id="2147484373" r:id="rId3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 baseline="0">
          <a:solidFill>
            <a:schemeClr val="accent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5" r:id="rId1"/>
    <p:sldLayoutId id="2147484377" r:id="rId2"/>
    <p:sldLayoutId id="2147484378" r:id="rId3"/>
    <p:sldLayoutId id="2147484379" r:id="rId4"/>
    <p:sldLayoutId id="2147484380" r:id="rId5"/>
    <p:sldLayoutId id="2147484381" r:id="rId6"/>
    <p:sldLayoutId id="2147484382" r:id="rId7"/>
    <p:sldLayoutId id="2147484383" r:id="rId8"/>
    <p:sldLayoutId id="2147484384" r:id="rId9"/>
    <p:sldLayoutId id="2147484459" r:id="rId10"/>
    <p:sldLayoutId id="2147484385" r:id="rId11"/>
    <p:sldLayoutId id="2147484386" r:id="rId12"/>
    <p:sldLayoutId id="2147484387" r:id="rId13"/>
    <p:sldLayoutId id="2147484388" r:id="rId14"/>
    <p:sldLayoutId id="2147484389" r:id="rId15"/>
    <p:sldLayoutId id="2147484390" r:id="rId16"/>
    <p:sldLayoutId id="2147484391" r:id="rId17"/>
    <p:sldLayoutId id="2147484392" r:id="rId18"/>
    <p:sldLayoutId id="2147484393" r:id="rId19"/>
    <p:sldLayoutId id="2147484394" r:id="rId20"/>
    <p:sldLayoutId id="2147484395" r:id="rId21"/>
    <p:sldLayoutId id="2147484396" r:id="rId22"/>
    <p:sldLayoutId id="2147484397" r:id="rId23"/>
    <p:sldLayoutId id="2147484398" r:id="rId24"/>
    <p:sldLayoutId id="2147484399" r:id="rId25"/>
    <p:sldLayoutId id="2147484400" r:id="rId26"/>
    <p:sldLayoutId id="2147484401" r:id="rId27"/>
    <p:sldLayoutId id="2147484402" r:id="rId28"/>
    <p:sldLayoutId id="2147484403" r:id="rId29"/>
    <p:sldLayoutId id="2147484404" r:id="rId30"/>
    <p:sldLayoutId id="2147484405" r:id="rId31"/>
    <p:sldLayoutId id="2147484406" r:id="rId32"/>
    <p:sldLayoutId id="2147484407" r:id="rId33"/>
    <p:sldLayoutId id="2147484408" r:id="rId34"/>
    <p:sldLayoutId id="2147484409" r:id="rId35"/>
    <p:sldLayoutId id="2147484410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rgbClr val="D52A1C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rgbClr val="D52A1C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rgbClr val="D52A1C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rgbClr val="D52A1C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D52A1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D52A1C"/>
        </a:buClr>
        <a:buFont typeface="Verdana" panose="020B0604030504040204" pitchFamily="34" charset="0"/>
        <a:buChar char="–"/>
        <a:defRPr sz="1600" kern="1200" baseline="0">
          <a:solidFill>
            <a:srgbClr val="D52A1C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 baseline="0">
          <a:solidFill>
            <a:srgbClr val="D52A1C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4449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  <p:sldLayoutId id="2147483911" r:id="rId18"/>
    <p:sldLayoutId id="2147483912" r:id="rId19"/>
    <p:sldLayoutId id="2147483913" r:id="rId20"/>
    <p:sldLayoutId id="2147483914" r:id="rId21"/>
    <p:sldLayoutId id="2147483915" r:id="rId22"/>
    <p:sldLayoutId id="2147483916" r:id="rId23"/>
    <p:sldLayoutId id="2147483917" r:id="rId24"/>
    <p:sldLayoutId id="2147483918" r:id="rId25"/>
    <p:sldLayoutId id="2147483919" r:id="rId26"/>
    <p:sldLayoutId id="2147483920" r:id="rId27"/>
    <p:sldLayoutId id="2147483921" r:id="rId28"/>
    <p:sldLayoutId id="2147483922" r:id="rId29"/>
    <p:sldLayoutId id="2147483923" r:id="rId30"/>
    <p:sldLayoutId id="2147483924" r:id="rId31"/>
    <p:sldLayoutId id="2147483925" r:id="rId32"/>
    <p:sldLayoutId id="2147483926" r:id="rId33"/>
    <p:sldLayoutId id="2147483927" r:id="rId34"/>
    <p:sldLayoutId id="2147483928" r:id="rId35"/>
    <p:sldLayoutId id="2147483929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 baseline="0">
          <a:solidFill>
            <a:schemeClr val="accent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445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  <p:sldLayoutId id="2147483948" r:id="rId18"/>
    <p:sldLayoutId id="2147483949" r:id="rId19"/>
    <p:sldLayoutId id="2147483950" r:id="rId20"/>
    <p:sldLayoutId id="2147483951" r:id="rId21"/>
    <p:sldLayoutId id="2147483952" r:id="rId22"/>
    <p:sldLayoutId id="2147483953" r:id="rId23"/>
    <p:sldLayoutId id="2147483954" r:id="rId24"/>
    <p:sldLayoutId id="2147483955" r:id="rId25"/>
    <p:sldLayoutId id="2147483956" r:id="rId26"/>
    <p:sldLayoutId id="2147483957" r:id="rId27"/>
    <p:sldLayoutId id="2147483958" r:id="rId28"/>
    <p:sldLayoutId id="2147483959" r:id="rId29"/>
    <p:sldLayoutId id="2147483960" r:id="rId30"/>
    <p:sldLayoutId id="2147483961" r:id="rId31"/>
    <p:sldLayoutId id="2147483962" r:id="rId32"/>
    <p:sldLayoutId id="2147483963" r:id="rId33"/>
    <p:sldLayoutId id="2147483964" r:id="rId34"/>
    <p:sldLayoutId id="2147483965" r:id="rId35"/>
    <p:sldLayoutId id="2147483966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rgbClr val="D52A1C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rgbClr val="D52A1C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rgbClr val="D52A1C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rgbClr val="D52A1C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D52A1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D52A1C"/>
        </a:buClr>
        <a:buFont typeface="Verdana" panose="020B0604030504040204" pitchFamily="34" charset="0"/>
        <a:buChar char="–"/>
        <a:defRPr sz="1600" kern="1200" baseline="0">
          <a:solidFill>
            <a:srgbClr val="D52A1C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 baseline="0">
          <a:solidFill>
            <a:srgbClr val="D52A1C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451" r:id="rId10"/>
    <p:sldLayoutId id="2147484015" r:id="rId11"/>
    <p:sldLayoutId id="2147484016" r:id="rId12"/>
    <p:sldLayoutId id="2147484017" r:id="rId13"/>
    <p:sldLayoutId id="2147484018" r:id="rId14"/>
    <p:sldLayoutId id="2147484019" r:id="rId15"/>
    <p:sldLayoutId id="2147484020" r:id="rId16"/>
    <p:sldLayoutId id="2147484021" r:id="rId17"/>
    <p:sldLayoutId id="2147484022" r:id="rId18"/>
    <p:sldLayoutId id="2147484023" r:id="rId19"/>
    <p:sldLayoutId id="2147484024" r:id="rId20"/>
    <p:sldLayoutId id="2147484025" r:id="rId21"/>
    <p:sldLayoutId id="2147484026" r:id="rId22"/>
    <p:sldLayoutId id="2147484027" r:id="rId23"/>
    <p:sldLayoutId id="2147484028" r:id="rId24"/>
    <p:sldLayoutId id="2147484029" r:id="rId25"/>
    <p:sldLayoutId id="2147484030" r:id="rId26"/>
    <p:sldLayoutId id="2147484031" r:id="rId27"/>
    <p:sldLayoutId id="2147484032" r:id="rId28"/>
    <p:sldLayoutId id="2147484033" r:id="rId29"/>
    <p:sldLayoutId id="2147484034" r:id="rId30"/>
    <p:sldLayoutId id="2147484035" r:id="rId31"/>
    <p:sldLayoutId id="2147484036" r:id="rId32"/>
    <p:sldLayoutId id="2147484037" r:id="rId33"/>
    <p:sldLayoutId id="2147484038" r:id="rId34"/>
    <p:sldLayoutId id="2147484039" r:id="rId35"/>
    <p:sldLayoutId id="2147484040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017BC6"/>
        </a:buClr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452" r:id="rId10"/>
    <p:sldLayoutId id="2147484052" r:id="rId11"/>
    <p:sldLayoutId id="2147484053" r:id="rId12"/>
    <p:sldLayoutId id="2147484054" r:id="rId13"/>
    <p:sldLayoutId id="2147484055" r:id="rId14"/>
    <p:sldLayoutId id="2147484056" r:id="rId15"/>
    <p:sldLayoutId id="2147484057" r:id="rId16"/>
    <p:sldLayoutId id="2147484058" r:id="rId17"/>
    <p:sldLayoutId id="2147484059" r:id="rId18"/>
    <p:sldLayoutId id="2147484060" r:id="rId19"/>
    <p:sldLayoutId id="2147484061" r:id="rId20"/>
    <p:sldLayoutId id="2147484062" r:id="rId21"/>
    <p:sldLayoutId id="2147484063" r:id="rId22"/>
    <p:sldLayoutId id="2147484064" r:id="rId23"/>
    <p:sldLayoutId id="2147484065" r:id="rId24"/>
    <p:sldLayoutId id="2147484066" r:id="rId25"/>
    <p:sldLayoutId id="2147484067" r:id="rId26"/>
    <p:sldLayoutId id="2147484068" r:id="rId27"/>
    <p:sldLayoutId id="2147484069" r:id="rId28"/>
    <p:sldLayoutId id="2147484070" r:id="rId29"/>
    <p:sldLayoutId id="2147484071" r:id="rId30"/>
    <p:sldLayoutId id="2147484072" r:id="rId31"/>
    <p:sldLayoutId id="2147484073" r:id="rId32"/>
    <p:sldLayoutId id="2147484074" r:id="rId33"/>
    <p:sldLayoutId id="2147484075" r:id="rId34"/>
    <p:sldLayoutId id="2147484076" r:id="rId35"/>
    <p:sldLayoutId id="2147484077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 baseline="0">
          <a:solidFill>
            <a:schemeClr val="accent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453" r:id="rId10"/>
    <p:sldLayoutId id="2147484089" r:id="rId11"/>
    <p:sldLayoutId id="2147484090" r:id="rId12"/>
    <p:sldLayoutId id="2147484091" r:id="rId13"/>
    <p:sldLayoutId id="2147484092" r:id="rId14"/>
    <p:sldLayoutId id="2147484093" r:id="rId15"/>
    <p:sldLayoutId id="2147484094" r:id="rId16"/>
    <p:sldLayoutId id="2147484095" r:id="rId17"/>
    <p:sldLayoutId id="2147484096" r:id="rId18"/>
    <p:sldLayoutId id="2147484097" r:id="rId19"/>
    <p:sldLayoutId id="2147484098" r:id="rId20"/>
    <p:sldLayoutId id="2147484099" r:id="rId21"/>
    <p:sldLayoutId id="2147484100" r:id="rId22"/>
    <p:sldLayoutId id="2147484101" r:id="rId23"/>
    <p:sldLayoutId id="2147484102" r:id="rId24"/>
    <p:sldLayoutId id="2147484103" r:id="rId25"/>
    <p:sldLayoutId id="2147484104" r:id="rId26"/>
    <p:sldLayoutId id="2147484105" r:id="rId27"/>
    <p:sldLayoutId id="2147484106" r:id="rId28"/>
    <p:sldLayoutId id="2147484107" r:id="rId29"/>
    <p:sldLayoutId id="2147484108" r:id="rId30"/>
    <p:sldLayoutId id="2147484109" r:id="rId31"/>
    <p:sldLayoutId id="2147484110" r:id="rId32"/>
    <p:sldLayoutId id="2147484111" r:id="rId33"/>
    <p:sldLayoutId id="2147484112" r:id="rId34"/>
    <p:sldLayoutId id="2147484113" r:id="rId35"/>
    <p:sldLayoutId id="2147484114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rgbClr val="D52A1C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rgbClr val="D52A1C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rgbClr val="D52A1C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rgbClr val="D52A1C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D52A1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D52A1C"/>
        </a:buClr>
        <a:buFont typeface="Verdana" panose="020B0604030504040204" pitchFamily="34" charset="0"/>
        <a:buChar char="–"/>
        <a:defRPr sz="1600" kern="1200" baseline="0">
          <a:solidFill>
            <a:srgbClr val="D52A1C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 baseline="0">
          <a:solidFill>
            <a:srgbClr val="D52A1C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454" r:id="rId10"/>
    <p:sldLayoutId id="2147484163" r:id="rId11"/>
    <p:sldLayoutId id="2147484164" r:id="rId12"/>
    <p:sldLayoutId id="2147484165" r:id="rId13"/>
    <p:sldLayoutId id="2147484166" r:id="rId14"/>
    <p:sldLayoutId id="2147484167" r:id="rId15"/>
    <p:sldLayoutId id="2147484168" r:id="rId16"/>
    <p:sldLayoutId id="2147484169" r:id="rId17"/>
    <p:sldLayoutId id="2147484170" r:id="rId18"/>
    <p:sldLayoutId id="2147484171" r:id="rId19"/>
    <p:sldLayoutId id="2147484172" r:id="rId20"/>
    <p:sldLayoutId id="2147484173" r:id="rId21"/>
    <p:sldLayoutId id="2147484174" r:id="rId22"/>
    <p:sldLayoutId id="2147484175" r:id="rId23"/>
    <p:sldLayoutId id="2147484176" r:id="rId24"/>
    <p:sldLayoutId id="2147484177" r:id="rId25"/>
    <p:sldLayoutId id="2147484178" r:id="rId26"/>
    <p:sldLayoutId id="2147484179" r:id="rId27"/>
    <p:sldLayoutId id="2147484180" r:id="rId28"/>
    <p:sldLayoutId id="2147484181" r:id="rId29"/>
    <p:sldLayoutId id="2147484182" r:id="rId30"/>
    <p:sldLayoutId id="2147484183" r:id="rId31"/>
    <p:sldLayoutId id="2147484184" r:id="rId32"/>
    <p:sldLayoutId id="2147484185" r:id="rId33"/>
    <p:sldLayoutId id="2147484186" r:id="rId34"/>
    <p:sldLayoutId id="2147484187" r:id="rId35"/>
    <p:sldLayoutId id="2147484188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017BC6"/>
        </a:buClr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0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455" r:id="rId10"/>
    <p:sldLayoutId id="2147484200" r:id="rId11"/>
    <p:sldLayoutId id="2147484201" r:id="rId12"/>
    <p:sldLayoutId id="2147484202" r:id="rId13"/>
    <p:sldLayoutId id="2147484203" r:id="rId14"/>
    <p:sldLayoutId id="2147484204" r:id="rId15"/>
    <p:sldLayoutId id="2147484205" r:id="rId16"/>
    <p:sldLayoutId id="2147484206" r:id="rId17"/>
    <p:sldLayoutId id="2147484207" r:id="rId18"/>
    <p:sldLayoutId id="2147484208" r:id="rId19"/>
    <p:sldLayoutId id="2147484209" r:id="rId20"/>
    <p:sldLayoutId id="2147484210" r:id="rId21"/>
    <p:sldLayoutId id="2147484211" r:id="rId22"/>
    <p:sldLayoutId id="2147484212" r:id="rId23"/>
    <p:sldLayoutId id="2147484213" r:id="rId24"/>
    <p:sldLayoutId id="2147484214" r:id="rId25"/>
    <p:sldLayoutId id="2147484215" r:id="rId26"/>
    <p:sldLayoutId id="2147484216" r:id="rId27"/>
    <p:sldLayoutId id="2147484217" r:id="rId28"/>
    <p:sldLayoutId id="2147484218" r:id="rId29"/>
    <p:sldLayoutId id="2147484219" r:id="rId30"/>
    <p:sldLayoutId id="2147484220" r:id="rId31"/>
    <p:sldLayoutId id="2147484221" r:id="rId32"/>
    <p:sldLayoutId id="2147484222" r:id="rId33"/>
    <p:sldLayoutId id="2147484223" r:id="rId34"/>
    <p:sldLayoutId id="2147484224" r:id="rId35"/>
    <p:sldLayoutId id="2147484225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 baseline="0">
          <a:solidFill>
            <a:schemeClr val="accent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 baseline="0">
          <a:solidFill>
            <a:schemeClr val="accent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8" name="Afbeelding 7" descr="RO_vervolgpagina_Logo_2_RGB_pos__aangepast.png"/>
          <p:cNvPicPr>
            <a:picLocks noChangeAspect="1"/>
          </p:cNvPicPr>
          <p:nvPr/>
        </p:nvPicPr>
        <p:blipFill>
          <a:blip r:embed="rId38" cstate="print"/>
          <a:stretch>
            <a:fillRect/>
          </a:stretch>
        </p:blipFill>
        <p:spPr>
          <a:xfrm>
            <a:off x="0" y="0"/>
            <a:ext cx="12192000" cy="1057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7" r:id="rId1"/>
    <p:sldLayoutId id="2147484229" r:id="rId2"/>
    <p:sldLayoutId id="2147484230" r:id="rId3"/>
    <p:sldLayoutId id="2147484231" r:id="rId4"/>
    <p:sldLayoutId id="2147484232" r:id="rId5"/>
    <p:sldLayoutId id="2147484233" r:id="rId6"/>
    <p:sldLayoutId id="2147484234" r:id="rId7"/>
    <p:sldLayoutId id="2147484235" r:id="rId8"/>
    <p:sldLayoutId id="2147484236" r:id="rId9"/>
    <p:sldLayoutId id="2147484456" r:id="rId10"/>
    <p:sldLayoutId id="2147484237" r:id="rId11"/>
    <p:sldLayoutId id="2147484238" r:id="rId12"/>
    <p:sldLayoutId id="2147484239" r:id="rId13"/>
    <p:sldLayoutId id="2147484240" r:id="rId14"/>
    <p:sldLayoutId id="2147484241" r:id="rId15"/>
    <p:sldLayoutId id="2147484242" r:id="rId16"/>
    <p:sldLayoutId id="2147484243" r:id="rId17"/>
    <p:sldLayoutId id="2147484244" r:id="rId18"/>
    <p:sldLayoutId id="2147484245" r:id="rId19"/>
    <p:sldLayoutId id="2147484246" r:id="rId20"/>
    <p:sldLayoutId id="2147484247" r:id="rId21"/>
    <p:sldLayoutId id="2147484248" r:id="rId22"/>
    <p:sldLayoutId id="2147484249" r:id="rId23"/>
    <p:sldLayoutId id="2147484250" r:id="rId24"/>
    <p:sldLayoutId id="2147484251" r:id="rId25"/>
    <p:sldLayoutId id="2147484252" r:id="rId26"/>
    <p:sldLayoutId id="2147484253" r:id="rId27"/>
    <p:sldLayoutId id="2147484254" r:id="rId28"/>
    <p:sldLayoutId id="2147484255" r:id="rId29"/>
    <p:sldLayoutId id="2147484256" r:id="rId30"/>
    <p:sldLayoutId id="2147484257" r:id="rId31"/>
    <p:sldLayoutId id="2147484258" r:id="rId32"/>
    <p:sldLayoutId id="2147484259" r:id="rId33"/>
    <p:sldLayoutId id="2147484260" r:id="rId34"/>
    <p:sldLayoutId id="2147484261" r:id="rId35"/>
    <p:sldLayoutId id="2147484262" r:id="rId3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rgbClr val="D52A1C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rgbClr val="D52A1C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rgbClr val="D52A1C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rgbClr val="D52A1C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D52A1C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Clr>
          <a:srgbClr val="D52A1C"/>
        </a:buClr>
        <a:buFont typeface="Verdana" panose="020B0604030504040204" pitchFamily="34" charset="0"/>
        <a:buChar char="–"/>
        <a:defRPr sz="1600" kern="1200" baseline="0">
          <a:solidFill>
            <a:srgbClr val="D52A1C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 baseline="0">
          <a:solidFill>
            <a:srgbClr val="D52A1C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accent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asisregistratieondergrond.nl/publish/pages/191722/20210927-sheets-impl-sessie-23-sept_incl-verslag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hyperlink" Target="https://www.bro-productomgeving.nl/bpo/latest/informatie-voor-softwareleveranciers/afhandeling-van-brondocumenten-in-het-bronhouderportaa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B9193-FA6C-47B4-836B-302A516CF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Softwareplein 14-10-2021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9824B8-CC85-4C83-8640-44A79B39F6B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</a:t>
            </a:fld>
            <a:endParaRPr lang="nl-N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84A78B-7663-4033-A868-81653459A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837" y="3483359"/>
            <a:ext cx="6929882" cy="33558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87422A4-485A-4258-B9BC-CE6A037427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72" y="4070820"/>
            <a:ext cx="1426366" cy="713183"/>
          </a:xfrm>
          <a:prstGeom prst="rect">
            <a:avLst/>
          </a:prstGeom>
        </p:spPr>
      </p:pic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/>
              <a:t>23 september 2021| BRO Ketendemo</a:t>
            </a:r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8213135-DE27-45C6-9A33-36C8EEE7EC03}"/>
              </a:ext>
            </a:extLst>
          </p:cNvPr>
          <p:cNvSpPr/>
          <p:nvPr/>
        </p:nvSpPr>
        <p:spPr>
          <a:xfrm>
            <a:off x="4268645" y="5014032"/>
            <a:ext cx="1139749" cy="12784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83CC195C-9ACD-444D-9346-C51CA9246A63}"/>
              </a:ext>
            </a:extLst>
          </p:cNvPr>
          <p:cNvSpPr/>
          <p:nvPr/>
        </p:nvSpPr>
        <p:spPr>
          <a:xfrm>
            <a:off x="6256778" y="4022349"/>
            <a:ext cx="967124" cy="17587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08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A6330-FACE-42A5-9876-0C85524EA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1124744"/>
            <a:ext cx="10849205" cy="488160"/>
          </a:xfrm>
        </p:spPr>
        <p:txBody>
          <a:bodyPr>
            <a:normAutofit fontScale="90000"/>
          </a:bodyPr>
          <a:lstStyle/>
          <a:p>
            <a:r>
              <a:rPr lang="nl-NL" sz="3733" dirty="0"/>
              <a:t>Achtergrond problematiek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900EA-167F-432A-8827-43DDAE2E73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371" y="1796819"/>
            <a:ext cx="11329258" cy="4504395"/>
          </a:xfrm>
        </p:spPr>
        <p:txBody>
          <a:bodyPr>
            <a:normAutofit/>
          </a:bodyPr>
          <a:lstStyle/>
          <a:p>
            <a:endParaRPr lang="nl-NL" sz="1600" b="1" dirty="0"/>
          </a:p>
          <a:p>
            <a:endParaRPr lang="nl-NL" sz="1600" b="1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7763971-5E25-4C8E-B507-48023218B996}"/>
              </a:ext>
            </a:extLst>
          </p:cNvPr>
          <p:cNvSpPr txBox="1">
            <a:spLocks/>
          </p:cNvSpPr>
          <p:nvPr/>
        </p:nvSpPr>
        <p:spPr>
          <a:xfrm>
            <a:off x="633412" y="2024063"/>
            <a:ext cx="10923588" cy="4293344"/>
          </a:xfrm>
          <a:prstGeom prst="rect">
            <a:avLst/>
          </a:prstGeom>
        </p:spPr>
        <p:txBody>
          <a:bodyPr/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17BC6"/>
              </a:buClr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GLD &amp; Bronhouderportaal</a:t>
            </a:r>
          </a:p>
          <a:p>
            <a:r>
              <a:rPr lang="nl-NL" dirty="0"/>
              <a:t>Vrijheid in de standaard</a:t>
            </a:r>
          </a:p>
          <a:p>
            <a:r>
              <a:rPr lang="nl-NL" dirty="0"/>
              <a:t>Gevolgen</a:t>
            </a:r>
          </a:p>
          <a:p>
            <a:r>
              <a:rPr lang="nl-NL" dirty="0"/>
              <a:t>Problemen in Bronhouderportaal en Landelijke Voorziening</a:t>
            </a:r>
          </a:p>
          <a:p>
            <a:r>
              <a:rPr lang="nl-NL" dirty="0"/>
              <a:t>Aanpak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93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A6330-FACE-42A5-9876-0C85524EA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1124744"/>
            <a:ext cx="10849205" cy="488160"/>
          </a:xfrm>
        </p:spPr>
        <p:txBody>
          <a:bodyPr>
            <a:normAutofit fontScale="90000"/>
          </a:bodyPr>
          <a:lstStyle/>
          <a:p>
            <a:r>
              <a:rPr lang="nl-NL" sz="3733" dirty="0"/>
              <a:t>GLD &amp; </a:t>
            </a:r>
            <a:r>
              <a:rPr lang="nl-NL" sz="3733" dirty="0" err="1"/>
              <a:t>Bronhouderpotaal</a:t>
            </a:r>
            <a:endParaRPr lang="nl-NL" sz="3733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900EA-167F-432A-8827-43DDAE2E73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371" y="1796819"/>
            <a:ext cx="11329258" cy="4504395"/>
          </a:xfrm>
        </p:spPr>
        <p:txBody>
          <a:bodyPr>
            <a:normAutofit/>
          </a:bodyPr>
          <a:lstStyle/>
          <a:p>
            <a:endParaRPr lang="nl-NL" sz="1600" b="1" dirty="0"/>
          </a:p>
          <a:p>
            <a:endParaRPr lang="nl-NL" sz="1600" b="1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7763971-5E25-4C8E-B507-48023218B996}"/>
              </a:ext>
            </a:extLst>
          </p:cNvPr>
          <p:cNvSpPr txBox="1">
            <a:spLocks/>
          </p:cNvSpPr>
          <p:nvPr/>
        </p:nvSpPr>
        <p:spPr>
          <a:xfrm>
            <a:off x="633412" y="2024063"/>
            <a:ext cx="10923588" cy="4293344"/>
          </a:xfrm>
          <a:prstGeom prst="rect">
            <a:avLst/>
          </a:prstGeom>
        </p:spPr>
        <p:txBody>
          <a:bodyPr/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17BC6"/>
              </a:buClr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Filosofie achtergrond Bronhouderportaal </a:t>
            </a:r>
          </a:p>
          <a:p>
            <a:pPr lvl="1"/>
            <a:r>
              <a:rPr lang="nl-NL" dirty="0"/>
              <a:t>Bronhouder in controle.</a:t>
            </a:r>
          </a:p>
          <a:p>
            <a:pPr lvl="1"/>
            <a:r>
              <a:rPr lang="nl-NL" dirty="0"/>
              <a:t>Bronhouder verantwoordelijk voor goedkeuren</a:t>
            </a:r>
          </a:p>
          <a:p>
            <a:r>
              <a:rPr lang="nl-NL" dirty="0"/>
              <a:t>Deze filosofie</a:t>
            </a:r>
          </a:p>
          <a:p>
            <a:pPr lvl="1"/>
            <a:r>
              <a:rPr lang="nl-NL" dirty="0"/>
              <a:t>Werkt goed in het bodem en gronddomein.</a:t>
            </a:r>
          </a:p>
          <a:p>
            <a:pPr lvl="1"/>
            <a:r>
              <a:rPr lang="nl-NL" dirty="0"/>
              <a:t>Werkt “redelijk” voor objecten met materiële geschiedenis (putten, netwerken)</a:t>
            </a:r>
          </a:p>
          <a:p>
            <a:pPr lvl="1"/>
            <a:r>
              <a:rPr lang="nl-NL" dirty="0"/>
              <a:t>Heeft “problemen” met grondwaterstandendossiers (GLD).</a:t>
            </a:r>
          </a:p>
          <a:p>
            <a:pPr lvl="2"/>
            <a:r>
              <a:rPr lang="nl-NL" dirty="0"/>
              <a:t>Leveren is een continue-proces met grote hoeveelheden data en vergt mogelijkerwijs keer op keer goedkeuring.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02182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A6330-FACE-42A5-9876-0C85524EA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1124744"/>
            <a:ext cx="10849205" cy="488160"/>
          </a:xfrm>
        </p:spPr>
        <p:txBody>
          <a:bodyPr>
            <a:normAutofit fontScale="90000"/>
          </a:bodyPr>
          <a:lstStyle/>
          <a:p>
            <a:r>
              <a:rPr lang="nl-NL" sz="3733" dirty="0"/>
              <a:t>Vrijheid in de uitwisselformaat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900EA-167F-432A-8827-43DDAE2E73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037" y="1796819"/>
            <a:ext cx="11329258" cy="4504395"/>
          </a:xfrm>
        </p:spPr>
        <p:txBody>
          <a:bodyPr>
            <a:normAutofit/>
          </a:bodyPr>
          <a:lstStyle/>
          <a:p>
            <a:endParaRPr lang="nl-NL" sz="1600" b="1" dirty="0"/>
          </a:p>
          <a:p>
            <a:endParaRPr lang="nl-NL" sz="1600" b="1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7763971-5E25-4C8E-B507-48023218B996}"/>
              </a:ext>
            </a:extLst>
          </p:cNvPr>
          <p:cNvSpPr txBox="1">
            <a:spLocks/>
          </p:cNvSpPr>
          <p:nvPr/>
        </p:nvSpPr>
        <p:spPr>
          <a:xfrm>
            <a:off x="629078" y="2024063"/>
            <a:ext cx="10923588" cy="4293344"/>
          </a:xfrm>
          <a:prstGeom prst="rect">
            <a:avLst/>
          </a:prstGeom>
        </p:spPr>
        <p:txBody>
          <a:bodyPr/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17BC6"/>
              </a:buClr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Gebaseerd op Water ML</a:t>
            </a:r>
          </a:p>
          <a:p>
            <a:pPr lvl="1"/>
            <a:r>
              <a:rPr lang="nl-NL" dirty="0" err="1"/>
              <a:t>Verbose</a:t>
            </a:r>
            <a:endParaRPr lang="nl-NL" dirty="0"/>
          </a:p>
          <a:p>
            <a:pPr lvl="1"/>
            <a:r>
              <a:rPr lang="nl-NL" dirty="0"/>
              <a:t>In eerste aanleg geen restricties: na ketentest Q4 2020 wel aangebracht.</a:t>
            </a:r>
          </a:p>
          <a:p>
            <a:pPr lvl="2"/>
            <a:r>
              <a:rPr lang="nl-NL" dirty="0"/>
              <a:t>10000 Meetwaardeparen</a:t>
            </a:r>
          </a:p>
          <a:p>
            <a:pPr lvl="2"/>
            <a:r>
              <a:rPr lang="nl-NL" dirty="0"/>
              <a:t>1 observatie per bericht</a:t>
            </a:r>
          </a:p>
          <a:p>
            <a:pPr lvl="2"/>
            <a:r>
              <a:rPr lang="nl-NL" dirty="0"/>
              <a:t>Géén observaties bij openen dossier</a:t>
            </a:r>
          </a:p>
          <a:p>
            <a:pPr lvl="1"/>
            <a:r>
              <a:rPr lang="nl-NL" dirty="0"/>
              <a:t>Maar nog steeds:</a:t>
            </a:r>
          </a:p>
          <a:p>
            <a:pPr lvl="2"/>
            <a:r>
              <a:rPr lang="nl-NL" dirty="0"/>
              <a:t>Vrijheid om 1 tot 10000 aan te leveren met bijbehorende metadata overhead.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133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A6330-FACE-42A5-9876-0C85524EA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994172"/>
            <a:ext cx="10849205" cy="488160"/>
          </a:xfrm>
        </p:spPr>
        <p:txBody>
          <a:bodyPr>
            <a:normAutofit fontScale="90000"/>
          </a:bodyPr>
          <a:lstStyle/>
          <a:p>
            <a:r>
              <a:rPr lang="nl-NL" sz="3733" dirty="0"/>
              <a:t>Gevolgen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900EA-167F-432A-8827-43DDAE2E73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371" y="1796819"/>
            <a:ext cx="11329258" cy="4504395"/>
          </a:xfrm>
        </p:spPr>
        <p:txBody>
          <a:bodyPr>
            <a:normAutofit/>
          </a:bodyPr>
          <a:lstStyle/>
          <a:p>
            <a:endParaRPr lang="nl-NL" sz="1600" b="1" dirty="0"/>
          </a:p>
          <a:p>
            <a:endParaRPr lang="nl-NL" sz="1600" b="1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7763971-5E25-4C8E-B507-48023218B996}"/>
              </a:ext>
            </a:extLst>
          </p:cNvPr>
          <p:cNvSpPr txBox="1">
            <a:spLocks/>
          </p:cNvSpPr>
          <p:nvPr/>
        </p:nvSpPr>
        <p:spPr>
          <a:xfrm>
            <a:off x="577074" y="1656005"/>
            <a:ext cx="10923588" cy="4293344"/>
          </a:xfrm>
          <a:prstGeom prst="rect">
            <a:avLst/>
          </a:prstGeom>
        </p:spPr>
        <p:txBody>
          <a:bodyPr/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17BC6"/>
              </a:buClr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Wij zien bij sommige bronhouders tot 1000 leveringen met daarin:</a:t>
            </a:r>
          </a:p>
          <a:p>
            <a:pPr lvl="1"/>
            <a:r>
              <a:rPr lang="nl-NL" dirty="0"/>
              <a:t>20 tot 100 brondocumenten (aanvullingen)</a:t>
            </a:r>
          </a:p>
          <a:p>
            <a:pPr lvl="1"/>
            <a:r>
              <a:rPr lang="nl-NL" dirty="0"/>
              <a:t>Voor één dossier (BRO-ID)</a:t>
            </a:r>
          </a:p>
          <a:p>
            <a:pPr lvl="1"/>
            <a:r>
              <a:rPr lang="nl-NL" dirty="0"/>
              <a:t>Met een mix van voorlopige, volledig-beoordeelde en controle metingen. </a:t>
            </a:r>
          </a:p>
          <a:p>
            <a:r>
              <a:rPr lang="nl-NL" dirty="0"/>
              <a:t>Bedenk dat deze vrijheid dus gevolgen heeft:</a:t>
            </a:r>
          </a:p>
          <a:p>
            <a:pPr lvl="1"/>
            <a:r>
              <a:rPr lang="nl-NL" dirty="0"/>
              <a:t>De bronhouder moet 80 pagina’s (schermen) met leveringen goedkeuren (hoe vaak?)</a:t>
            </a:r>
          </a:p>
          <a:p>
            <a:pPr lvl="1"/>
            <a:r>
              <a:rPr lang="nl-NL" dirty="0"/>
              <a:t>Omdat een dossier soms maar 2 a 3 standen bevat heeft visualisatie functionaliteit niet zoveel zin.</a:t>
            </a:r>
          </a:p>
          <a:p>
            <a:pPr lvl="1"/>
            <a:r>
              <a:rPr lang="nl-NL" dirty="0"/>
              <a:t>Heeft het überhaupt wel zin om voorlopige metingen goed te keuren? Zie uitleg collega’s in </a:t>
            </a:r>
            <a:r>
              <a:rPr lang="nl-NL" dirty="0">
                <a:hlinkClick r:id="rId3"/>
              </a:rPr>
              <a:t>implementatiesessie grondwatermonitoring</a:t>
            </a:r>
            <a:r>
              <a:rPr lang="nl-NL" dirty="0"/>
              <a:t> .</a:t>
            </a:r>
          </a:p>
          <a:p>
            <a:pPr lvl="1"/>
            <a:r>
              <a:rPr lang="nl-NL" dirty="0"/>
              <a:t>Bedenk ook dat wij alleen kunnen valideren tegen door geleverde brondocumenten. Zie uitleg </a:t>
            </a:r>
            <a:r>
              <a:rPr lang="nl-NL" dirty="0">
                <a:hlinkClick r:id="rId4"/>
              </a:rPr>
              <a:t>productomgeving</a:t>
            </a:r>
            <a:r>
              <a:rPr lang="nl-NL" dirty="0"/>
              <a:t>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3162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A6330-FACE-42A5-9876-0C85524EA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1124744"/>
            <a:ext cx="10849205" cy="488160"/>
          </a:xfrm>
        </p:spPr>
        <p:txBody>
          <a:bodyPr>
            <a:noAutofit/>
          </a:bodyPr>
          <a:lstStyle/>
          <a:p>
            <a:r>
              <a:rPr lang="nl-NL" sz="2800" dirty="0"/>
              <a:t>Problemen in Bronhouderportaal en Landelijke Voorziening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900EA-167F-432A-8827-43DDAE2E73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1371" y="1796819"/>
            <a:ext cx="11329258" cy="4504395"/>
          </a:xfrm>
        </p:spPr>
        <p:txBody>
          <a:bodyPr>
            <a:normAutofit/>
          </a:bodyPr>
          <a:lstStyle/>
          <a:p>
            <a:endParaRPr lang="nl-NL" sz="1600" b="1" dirty="0"/>
          </a:p>
          <a:p>
            <a:endParaRPr lang="nl-NL" sz="1600" b="1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7763971-5E25-4C8E-B507-48023218B996}"/>
              </a:ext>
            </a:extLst>
          </p:cNvPr>
          <p:cNvSpPr txBox="1">
            <a:spLocks/>
          </p:cNvSpPr>
          <p:nvPr/>
        </p:nvSpPr>
        <p:spPr>
          <a:xfrm>
            <a:off x="634206" y="1833382"/>
            <a:ext cx="10923588" cy="4293344"/>
          </a:xfrm>
          <a:prstGeom prst="rect">
            <a:avLst/>
          </a:prstGeom>
        </p:spPr>
        <p:txBody>
          <a:bodyPr/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17BC6"/>
              </a:buClr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Reden voor stilleggen aanleveren is problemen bij bulk aanlevering. </a:t>
            </a:r>
          </a:p>
          <a:p>
            <a:r>
              <a:rPr lang="nl-NL" dirty="0"/>
              <a:t>Problemen:</a:t>
            </a:r>
          </a:p>
          <a:p>
            <a:pPr lvl="1"/>
            <a:r>
              <a:rPr lang="nl-NL" sz="1400" dirty="0"/>
              <a:t>Validatie neemt reeksen in geheugen (</a:t>
            </a:r>
            <a:r>
              <a:rPr lang="nl-NL" sz="1400" dirty="0">
                <a:solidFill>
                  <a:srgbClr val="00B050"/>
                </a:solidFill>
              </a:rPr>
              <a:t>opgelost januari 2021</a:t>
            </a:r>
            <a:r>
              <a:rPr lang="nl-NL" sz="1400" dirty="0"/>
              <a:t>)</a:t>
            </a:r>
          </a:p>
          <a:p>
            <a:pPr lvl="1"/>
            <a:r>
              <a:rPr lang="nl-NL" sz="1400" dirty="0"/>
              <a:t>Opslag </a:t>
            </a:r>
            <a:r>
              <a:rPr lang="nl-NL" sz="1400" dirty="0" err="1"/>
              <a:t>GLD’s</a:t>
            </a:r>
            <a:r>
              <a:rPr lang="nl-NL" sz="1400" dirty="0"/>
              <a:t> (</a:t>
            </a:r>
            <a:r>
              <a:rPr lang="nl-NL" sz="1400" dirty="0">
                <a:solidFill>
                  <a:srgbClr val="00B050"/>
                </a:solidFill>
              </a:rPr>
              <a:t>opgelost juni 2021</a:t>
            </a:r>
            <a:r>
              <a:rPr lang="nl-NL" sz="1400" dirty="0"/>
              <a:t>)</a:t>
            </a:r>
          </a:p>
          <a:p>
            <a:pPr lvl="1"/>
            <a:r>
              <a:rPr lang="nl-NL" sz="1400" dirty="0"/>
              <a:t>Aanleveren historische </a:t>
            </a:r>
            <a:r>
              <a:rPr lang="nl-NL" sz="1400" dirty="0" err="1"/>
              <a:t>GMN’s</a:t>
            </a:r>
            <a:r>
              <a:rPr lang="nl-NL" sz="1400" dirty="0"/>
              <a:t> (</a:t>
            </a:r>
            <a:r>
              <a:rPr lang="nl-NL" sz="1400" dirty="0">
                <a:solidFill>
                  <a:srgbClr val="00B050"/>
                </a:solidFill>
              </a:rPr>
              <a:t>opgelost eind september 2021</a:t>
            </a:r>
            <a:r>
              <a:rPr lang="nl-NL" sz="1400" dirty="0"/>
              <a:t>)</a:t>
            </a:r>
          </a:p>
          <a:p>
            <a:pPr lvl="1"/>
            <a:r>
              <a:rPr lang="nl-NL" sz="1400" dirty="0"/>
              <a:t>Afhandeling samenvattingen brondocumenten in bronhouderportaal (</a:t>
            </a:r>
            <a:r>
              <a:rPr lang="nl-NL" sz="1400" dirty="0">
                <a:solidFill>
                  <a:schemeClr val="tx2"/>
                </a:solidFill>
              </a:rPr>
              <a:t>onder constructie</a:t>
            </a:r>
            <a:r>
              <a:rPr lang="nl-NL" sz="1400" dirty="0"/>
              <a:t>)</a:t>
            </a:r>
          </a:p>
          <a:p>
            <a:pPr lvl="1"/>
            <a:r>
              <a:rPr lang="nl-NL" sz="1400" dirty="0"/>
              <a:t>Validatie faalt met “De bronhouder in het brondocument (“&lt;dataleverancier&gt;) komt niet overeen met de verantwoordelijke bronhouder in het Bronhouderportaal (&lt;bronhouder&gt;) vermoedelijk door overbelasting landelijke voorziening (</a:t>
            </a:r>
            <a:r>
              <a:rPr lang="nl-NL" sz="1400" dirty="0" err="1">
                <a:solidFill>
                  <a:schemeClr val="tx2"/>
                </a:solidFill>
              </a:rPr>
              <a:t>troublehooting</a:t>
            </a:r>
            <a:r>
              <a:rPr lang="nl-NL" sz="1400" dirty="0"/>
              <a:t>)</a:t>
            </a:r>
          </a:p>
          <a:p>
            <a:pPr lvl="1"/>
            <a:r>
              <a:rPr lang="nl-NL" sz="1400" dirty="0"/>
              <a:t>Opslag / doorleveren loopt tegen racecondities aan (</a:t>
            </a:r>
            <a:r>
              <a:rPr lang="nl-NL" sz="1400" dirty="0" err="1">
                <a:solidFill>
                  <a:schemeClr val="tx2"/>
                </a:solidFill>
              </a:rPr>
              <a:t>troubleshooting</a:t>
            </a:r>
            <a:r>
              <a:rPr lang="nl-NL" sz="1400" dirty="0"/>
              <a:t>)</a:t>
            </a:r>
          </a:p>
          <a:p>
            <a:pPr lvl="1"/>
            <a:r>
              <a:rPr lang="nl-NL" sz="1400" dirty="0"/>
              <a:t>Gemelde problemen met geheugen (</a:t>
            </a:r>
            <a:r>
              <a:rPr lang="nl-NL" sz="1400" dirty="0" err="1">
                <a:solidFill>
                  <a:schemeClr val="tx2"/>
                </a:solidFill>
              </a:rPr>
              <a:t>troubleshooten</a:t>
            </a:r>
            <a:r>
              <a:rPr lang="nl-NL" sz="1400" dirty="0">
                <a:solidFill>
                  <a:schemeClr val="tx2"/>
                </a:solidFill>
              </a:rPr>
              <a:t> gepland</a:t>
            </a:r>
            <a:r>
              <a:rPr lang="nl-NL" sz="1400" dirty="0"/>
              <a:t>)</a:t>
            </a:r>
          </a:p>
          <a:p>
            <a:pPr lvl="1"/>
            <a:r>
              <a:rPr lang="nl-NL" sz="1400" dirty="0"/>
              <a:t>Een aantal kleine problemen waarbij een validatiefout (afwezigheid </a:t>
            </a:r>
            <a:r>
              <a:rPr lang="nl-NL" sz="1400" dirty="0" err="1"/>
              <a:t>namespace</a:t>
            </a:r>
            <a:r>
              <a:rPr lang="nl-NL" sz="1400" dirty="0"/>
              <a:t>) niet leidt tot een foutmelding maar een HTTP fout.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ekstballon: rechthoek 4">
            <a:extLst>
              <a:ext uri="{FF2B5EF4-FFF2-40B4-BE49-F238E27FC236}">
                <a16:creationId xmlns:a16="http://schemas.microsoft.com/office/drawing/2014/main" id="{8C5D79CD-F434-40AF-9B95-41B171DC0784}"/>
              </a:ext>
            </a:extLst>
          </p:cNvPr>
          <p:cNvSpPr/>
          <p:nvPr/>
        </p:nvSpPr>
        <p:spPr>
          <a:xfrm>
            <a:off x="6032440" y="871063"/>
            <a:ext cx="5126708" cy="2504197"/>
          </a:xfrm>
          <a:prstGeom prst="wedgeRectCallout">
            <a:avLst>
              <a:gd name="adj1" fmla="val -81846"/>
              <a:gd name="adj2" fmla="val 5278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1" dirty="0">
                <a:solidFill>
                  <a:srgbClr val="FF0000"/>
                </a:solidFill>
              </a:rPr>
              <a:t>Validatie van brondocument heeft gegevens over eerdere leveringen nodig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i="1" dirty="0">
                <a:solidFill>
                  <a:srgbClr val="FF0000"/>
                </a:solidFill>
              </a:rPr>
              <a:t>Begin /Eindtijdstippen serie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i="1" dirty="0" err="1">
                <a:solidFill>
                  <a:srgbClr val="FF0000"/>
                </a:solidFill>
              </a:rPr>
              <a:t>ObservatieID</a:t>
            </a:r>
            <a:r>
              <a:rPr lang="nl-NL" i="1" dirty="0">
                <a:solidFill>
                  <a:srgbClr val="FF0000"/>
                </a:solidFill>
              </a:rPr>
              <a:t> (uniek)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1" dirty="0">
                <a:solidFill>
                  <a:srgbClr val="FF0000"/>
                </a:solidFill>
              </a:rPr>
              <a:t>Nemen alleen deze gegevens in geheugen.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i="1" dirty="0">
                <a:solidFill>
                  <a:srgbClr val="FF0000"/>
                </a:solidFill>
              </a:rPr>
              <a:t>Maar systematiek faalt bij aanleveren zeer korte reeksen.</a:t>
            </a:r>
          </a:p>
        </p:txBody>
      </p:sp>
    </p:spTree>
    <p:extLst>
      <p:ext uri="{BB962C8B-B14F-4D97-AF65-F5344CB8AC3E}">
        <p14:creationId xmlns:p14="http://schemas.microsoft.com/office/powerpoint/2010/main" val="374013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A6330-FACE-42A5-9876-0C85524EA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1124744"/>
            <a:ext cx="10849205" cy="488160"/>
          </a:xfrm>
        </p:spPr>
        <p:txBody>
          <a:bodyPr>
            <a:normAutofit fontScale="90000"/>
          </a:bodyPr>
          <a:lstStyle/>
          <a:p>
            <a:r>
              <a:rPr lang="nl-NL" sz="3733" dirty="0"/>
              <a:t>Aanpak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900EA-167F-432A-8827-43DDAE2E73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037" y="1796819"/>
            <a:ext cx="11329258" cy="4504395"/>
          </a:xfrm>
        </p:spPr>
        <p:txBody>
          <a:bodyPr>
            <a:normAutofit/>
          </a:bodyPr>
          <a:lstStyle/>
          <a:p>
            <a:endParaRPr lang="nl-NL" sz="1600" b="1" dirty="0"/>
          </a:p>
          <a:p>
            <a:endParaRPr lang="nl-NL" sz="1600" b="1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7763971-5E25-4C8E-B507-48023218B996}"/>
              </a:ext>
            </a:extLst>
          </p:cNvPr>
          <p:cNvSpPr txBox="1">
            <a:spLocks/>
          </p:cNvSpPr>
          <p:nvPr/>
        </p:nvSpPr>
        <p:spPr>
          <a:xfrm>
            <a:off x="629078" y="2024063"/>
            <a:ext cx="10923588" cy="4293344"/>
          </a:xfrm>
          <a:prstGeom prst="rect">
            <a:avLst/>
          </a:prstGeom>
        </p:spPr>
        <p:txBody>
          <a:bodyPr/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17BC6"/>
              </a:buClr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De optel som van het type problemen en wat er aangeboden is heeft mij doen besluiten om aanleveren van standen (GLD aanvullingen) tijdelijk stil te leggen.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24715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A6330-FACE-42A5-9876-0C85524EA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1124744"/>
            <a:ext cx="10849205" cy="488160"/>
          </a:xfrm>
        </p:spPr>
        <p:txBody>
          <a:bodyPr>
            <a:normAutofit fontScale="90000"/>
          </a:bodyPr>
          <a:lstStyle/>
          <a:p>
            <a:r>
              <a:rPr lang="nl-NL" sz="3733" dirty="0"/>
              <a:t>Aanpak 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900EA-167F-432A-8827-43DDAE2E73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037" y="1796819"/>
            <a:ext cx="11329258" cy="4504395"/>
          </a:xfrm>
        </p:spPr>
        <p:txBody>
          <a:bodyPr>
            <a:normAutofit/>
          </a:bodyPr>
          <a:lstStyle/>
          <a:p>
            <a:endParaRPr lang="nl-NL" sz="1600" b="1" dirty="0"/>
          </a:p>
          <a:p>
            <a:endParaRPr lang="nl-NL" sz="1600" b="1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7763971-5E25-4C8E-B507-48023218B996}"/>
              </a:ext>
            </a:extLst>
          </p:cNvPr>
          <p:cNvSpPr txBox="1">
            <a:spLocks/>
          </p:cNvSpPr>
          <p:nvPr/>
        </p:nvSpPr>
        <p:spPr>
          <a:xfrm>
            <a:off x="629078" y="2024063"/>
            <a:ext cx="10923588" cy="4293344"/>
          </a:xfrm>
          <a:prstGeom prst="rect">
            <a:avLst/>
          </a:prstGeom>
        </p:spPr>
        <p:txBody>
          <a:bodyPr/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17BC6"/>
              </a:buClr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Korte termijn</a:t>
            </a:r>
          </a:p>
          <a:p>
            <a:pPr lvl="1"/>
            <a:r>
              <a:rPr lang="nl-NL" dirty="0"/>
              <a:t>Oplossen problemen en zo snel mogelijk weer in de lucht.</a:t>
            </a:r>
          </a:p>
          <a:p>
            <a:pPr lvl="1"/>
            <a:r>
              <a:rPr lang="nl-NL" dirty="0"/>
              <a:t>Benaderen dataleveranciers (is reeds enige tijd geleden gestart) over wat zij kunnen doen. </a:t>
            </a:r>
          </a:p>
          <a:p>
            <a:pPr lvl="2"/>
            <a:r>
              <a:rPr lang="nl-NL" dirty="0"/>
              <a:t>Inrichten projecten (denk aan bronhouder “controle last”) </a:t>
            </a:r>
          </a:p>
          <a:p>
            <a:pPr lvl="4"/>
            <a:r>
              <a:rPr lang="nl-NL" dirty="0"/>
              <a:t>1. voor geautomatiseerd doorleveren van voorlopige metingen en</a:t>
            </a:r>
          </a:p>
          <a:p>
            <a:pPr lvl="4"/>
            <a:r>
              <a:rPr lang="nl-NL" dirty="0"/>
              <a:t>2. voor openen / sluiten dossiers, controle metingen en volledig beoordeelde metingen.</a:t>
            </a:r>
          </a:p>
          <a:p>
            <a:pPr lvl="3"/>
            <a:r>
              <a:rPr lang="nl-NL" dirty="0"/>
              <a:t>Dimensionering van berichten </a:t>
            </a:r>
          </a:p>
          <a:p>
            <a:pPr lvl="3"/>
            <a:r>
              <a:rPr lang="nl-NL" dirty="0"/>
              <a:t>Gebruik van proces </a:t>
            </a:r>
            <a:r>
              <a:rPr lang="nl-NL" dirty="0" err="1"/>
              <a:t>ID’s</a:t>
            </a: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9574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A6330-FACE-42A5-9876-0C85524EA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1424" y="1124744"/>
            <a:ext cx="10849205" cy="488160"/>
          </a:xfrm>
        </p:spPr>
        <p:txBody>
          <a:bodyPr>
            <a:normAutofit fontScale="90000"/>
          </a:bodyPr>
          <a:lstStyle/>
          <a:p>
            <a:r>
              <a:rPr lang="nl-NL" sz="3733" dirty="0"/>
              <a:t>Aanpak III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900EA-167F-432A-8827-43DDAE2E73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037" y="1796819"/>
            <a:ext cx="11329258" cy="4504395"/>
          </a:xfrm>
        </p:spPr>
        <p:txBody>
          <a:bodyPr>
            <a:normAutofit/>
          </a:bodyPr>
          <a:lstStyle/>
          <a:p>
            <a:endParaRPr lang="nl-NL" sz="1600" b="1" dirty="0"/>
          </a:p>
          <a:p>
            <a:endParaRPr lang="nl-NL" sz="1600" b="1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47763971-5E25-4C8E-B507-48023218B996}"/>
              </a:ext>
            </a:extLst>
          </p:cNvPr>
          <p:cNvSpPr txBox="1">
            <a:spLocks/>
          </p:cNvSpPr>
          <p:nvPr/>
        </p:nvSpPr>
        <p:spPr>
          <a:xfrm>
            <a:off x="468733" y="1753084"/>
            <a:ext cx="10923588" cy="4293344"/>
          </a:xfrm>
          <a:prstGeom prst="rect">
            <a:avLst/>
          </a:prstGeom>
        </p:spPr>
        <p:txBody>
          <a:bodyPr/>
          <a:lstStyle>
            <a:lvl1pPr marL="316800" indent="-3168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2"/>
              </a:buClr>
              <a:buSzPct val="80000"/>
              <a:buFont typeface="Verdana" panose="020B0604030504040204" pitchFamily="34" charset="0"/>
              <a:buChar char="›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0000" indent="-3168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6800" indent="-3168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768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rgbClr val="017BC6"/>
              </a:buClr>
              <a:buFont typeface="Verdana" panose="020B0604030504040204" pitchFamily="34" charset="0"/>
              <a:buChar char="–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0000" indent="-3168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72000" indent="-72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25000"/>
              <a:buFont typeface="Verdana" panose="020B0604030504040204" pitchFamily="34" charset="0"/>
              <a:buChar char=" 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16000" indent="-144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Font typeface="Verdana" panose="020B0604030504040204" pitchFamily="34" charset="0"/>
              <a:buChar char="–"/>
              <a:defRPr sz="120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(middel)lange termijn</a:t>
            </a:r>
          </a:p>
          <a:p>
            <a:r>
              <a:rPr lang="nl-NL" dirty="0"/>
              <a:t>Her-ontwikkelen van REST interface (als alternatief bij aanvang). Denk aan: </a:t>
            </a:r>
          </a:p>
          <a:p>
            <a:pPr lvl="1"/>
            <a:r>
              <a:rPr lang="nl-NL" dirty="0"/>
              <a:t>Onmiddellijk valideren bij upload.</a:t>
            </a:r>
          </a:p>
          <a:p>
            <a:pPr lvl="1"/>
            <a:r>
              <a:rPr lang="nl-NL" dirty="0"/>
              <a:t>Limieten op levering (systemen hebben altijd grenzen, ze kunnen maar duidelijk zijn)</a:t>
            </a:r>
          </a:p>
          <a:p>
            <a:pPr lvl="1"/>
            <a:r>
              <a:rPr lang="nl-NL" dirty="0"/>
              <a:t>Waarschuwing bij meerdere brondocumenten in één levering op zelfde dossier?</a:t>
            </a:r>
          </a:p>
          <a:p>
            <a:pPr lvl="1"/>
            <a:r>
              <a:rPr lang="nl-NL" dirty="0"/>
              <a:t>Eenmalig een authenticatietoken aanmaken, veel keren gebruiken</a:t>
            </a:r>
          </a:p>
          <a:p>
            <a:pPr lvl="1"/>
            <a:r>
              <a:rPr lang="nl-NL" dirty="0"/>
              <a:t>Uitgifte via REST API op BHP.</a:t>
            </a:r>
          </a:p>
          <a:p>
            <a:pPr lvl="1"/>
            <a:r>
              <a:rPr lang="nl-NL" dirty="0"/>
              <a:t>Uitgifte van eerdere brondocumenten</a:t>
            </a:r>
          </a:p>
          <a:p>
            <a:pPr lvl="1"/>
            <a:r>
              <a:rPr lang="nl-NL" dirty="0"/>
              <a:t>…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BEBAAC3-B9A5-45A1-AFDC-AE0B53FBEEF3}"/>
              </a:ext>
            </a:extLst>
          </p:cNvPr>
          <p:cNvSpPr txBox="1"/>
          <p:nvPr/>
        </p:nvSpPr>
        <p:spPr>
          <a:xfrm rot="20667840">
            <a:off x="2387467" y="2211564"/>
            <a:ext cx="741706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dirty="0">
                <a:solidFill>
                  <a:srgbClr val="FF0000"/>
                </a:solidFill>
              </a:rPr>
              <a:t>Meedenken komende tijd.</a:t>
            </a:r>
          </a:p>
        </p:txBody>
      </p:sp>
    </p:spTree>
    <p:extLst>
      <p:ext uri="{BB962C8B-B14F-4D97-AF65-F5344CB8AC3E}">
        <p14:creationId xmlns:p14="http://schemas.microsoft.com/office/powerpoint/2010/main" val="144932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BZK Presentatie - Algemeen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ppt/theme/theme10.xml><?xml version="1.0" encoding="utf-8"?>
<a:theme xmlns:a="http://schemas.openxmlformats.org/drawingml/2006/main" name="Algemeen - Duits - Hemelblauw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ppt/theme/theme11.xml><?xml version="1.0" encoding="utf-8"?>
<a:theme xmlns:a="http://schemas.openxmlformats.org/drawingml/2006/main" name="Algemeen - Duits - Groen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ppt/theme/theme12.xml><?xml version="1.0" encoding="utf-8"?>
<a:theme xmlns:a="http://schemas.openxmlformats.org/drawingml/2006/main" name="Algemeen - Duits - Rood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ppt/theme/theme1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gemeen - Nederlands - Groen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ppt/theme/theme3.xml><?xml version="1.0" encoding="utf-8"?>
<a:theme xmlns:a="http://schemas.openxmlformats.org/drawingml/2006/main" name="Algemeen - Nederlands - Rood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ppt/theme/theme4.xml><?xml version="1.0" encoding="utf-8"?>
<a:theme xmlns:a="http://schemas.openxmlformats.org/drawingml/2006/main" name="Algemeen - Engels - Hemelblauw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ppt/theme/theme5.xml><?xml version="1.0" encoding="utf-8"?>
<a:theme xmlns:a="http://schemas.openxmlformats.org/drawingml/2006/main" name="Algemeen - Engels - Groen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ppt/theme/theme6.xml><?xml version="1.0" encoding="utf-8"?>
<a:theme xmlns:a="http://schemas.openxmlformats.org/drawingml/2006/main" name="Algemeen - Engels - Rood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ppt/theme/theme7.xml><?xml version="1.0" encoding="utf-8"?>
<a:theme xmlns:a="http://schemas.openxmlformats.org/drawingml/2006/main" name="Algemeen - Frans - Hemelblauw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ppt/theme/theme8.xml><?xml version="1.0" encoding="utf-8"?>
<a:theme xmlns:a="http://schemas.openxmlformats.org/drawingml/2006/main" name="Algemeen - Frans - Groen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ppt/theme/theme9.xml><?xml version="1.0" encoding="utf-8"?>
<a:theme xmlns:a="http://schemas.openxmlformats.org/drawingml/2006/main" name="Algemeen - Frans - Rood">
  <a:themeElements>
    <a:clrScheme name="Rijks Hemelblauw 1">
      <a:dk1>
        <a:srgbClr val="000000"/>
      </a:dk1>
      <a:lt1>
        <a:srgbClr val="FFFFFF"/>
      </a:lt1>
      <a:dk2>
        <a:srgbClr val="017BC6"/>
      </a:dk2>
      <a:lt2>
        <a:srgbClr val="D9EBF6"/>
      </a:lt2>
      <a:accent1>
        <a:srgbClr val="42145F"/>
      </a:accent1>
      <a:accent2>
        <a:srgbClr val="38870D"/>
      </a:accent2>
      <a:accent3>
        <a:srgbClr val="00689A"/>
      </a:accent3>
      <a:accent4>
        <a:srgbClr val="F9E11E"/>
      </a:accent4>
      <a:accent5>
        <a:srgbClr val="275837"/>
      </a:accent5>
      <a:accent6>
        <a:srgbClr val="94700A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hemelblauw.pptx" id="{7FB62FE5-63A5-0242-9020-04D4DE2F39C9}" vid="{BF0BFBFE-69C9-D04B-A106-BCFBAB7313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515F6F68327A48924DAE3E16E2918D" ma:contentTypeVersion="10" ma:contentTypeDescription="Create a new document." ma:contentTypeScope="" ma:versionID="a2507ba41ed9f226a9232f77a1d96bf4">
  <xsd:schema xmlns:xsd="http://www.w3.org/2001/XMLSchema" xmlns:xs="http://www.w3.org/2001/XMLSchema" xmlns:p="http://schemas.microsoft.com/office/2006/metadata/properties" xmlns:ns3="8fad053e-c74b-4de1-b1dc-82964de798fb" targetNamespace="http://schemas.microsoft.com/office/2006/metadata/properties" ma:root="true" ma:fieldsID="aa5aef90f80aac9716ec9cc2170a0ada" ns3:_="">
    <xsd:import namespace="8fad053e-c74b-4de1-b1dc-82964de798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ad053e-c74b-4de1-b1dc-82964de798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F01A3D-A465-484C-9C15-D8A5675BA79E}">
  <ds:schemaRefs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elements/1.1/"/>
    <ds:schemaRef ds:uri="8fad053e-c74b-4de1-b1dc-82964de798f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6DEDC84-F772-4EBC-A4FE-EF41B7DD6A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ad053e-c74b-4de1-b1dc-82964de798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62DF1A-3030-4893-9F13-E3A4584A21E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2144</TotalTime>
  <Words>601</Words>
  <Application>Microsoft Office PowerPoint</Application>
  <PresentationFormat>Breedbeeld</PresentationFormat>
  <Paragraphs>102</Paragraphs>
  <Slides>9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12</vt:i4>
      </vt:variant>
      <vt:variant>
        <vt:lpstr>Diatitels</vt:lpstr>
      </vt:variant>
      <vt:variant>
        <vt:i4>9</vt:i4>
      </vt:variant>
    </vt:vector>
  </HeadingPairs>
  <TitlesOfParts>
    <vt:vector size="25" baseType="lpstr">
      <vt:lpstr>Arial</vt:lpstr>
      <vt:lpstr>Calibri</vt:lpstr>
      <vt:lpstr>Verdana</vt:lpstr>
      <vt:lpstr>Wingdings</vt:lpstr>
      <vt:lpstr>BZK Presentatie - Algemeen</vt:lpstr>
      <vt:lpstr>Algemeen - Nederlands - Groen</vt:lpstr>
      <vt:lpstr>Algemeen - Nederlands - Rood</vt:lpstr>
      <vt:lpstr>Algemeen - Engels - Hemelblauw</vt:lpstr>
      <vt:lpstr>Algemeen - Engels - Groen</vt:lpstr>
      <vt:lpstr>Algemeen - Engels - Rood</vt:lpstr>
      <vt:lpstr>Algemeen - Frans - Hemelblauw</vt:lpstr>
      <vt:lpstr>Algemeen - Frans - Groen</vt:lpstr>
      <vt:lpstr>Algemeen - Frans - Rood</vt:lpstr>
      <vt:lpstr>Algemeen - Duits - Hemelblauw</vt:lpstr>
      <vt:lpstr>Algemeen - Duits - Groen</vt:lpstr>
      <vt:lpstr>Algemeen - Duits - Rood</vt:lpstr>
      <vt:lpstr>Softwareplein 14-10-2021</vt:lpstr>
      <vt:lpstr>Achtergrond problematiek</vt:lpstr>
      <vt:lpstr>GLD &amp; Bronhouderpotaal</vt:lpstr>
      <vt:lpstr>Vrijheid in de uitwisselformaat</vt:lpstr>
      <vt:lpstr>Gevolgen</vt:lpstr>
      <vt:lpstr>Problemen in Bronhouderportaal en Landelijke Voorziening</vt:lpstr>
      <vt:lpstr>Aanpak</vt:lpstr>
      <vt:lpstr>Aanpak II</vt:lpstr>
      <vt:lpstr>Aanpak III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Ketendemo  1 oktober 2020</dc:title>
  <dc:creator>Woerds, W.H.J. (Wilfried) ter</dc:creator>
  <cp:lastModifiedBy>Derksen, J.P.A.M. (Sjaak)</cp:lastModifiedBy>
  <cp:revision>46</cp:revision>
  <dcterms:created xsi:type="dcterms:W3CDTF">2020-10-01T07:44:06Z</dcterms:created>
  <dcterms:modified xsi:type="dcterms:W3CDTF">2021-10-14T08:55:33Z</dcterms:modified>
</cp:coreProperties>
</file>